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1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4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7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56AB6-2178-67DC-B4AA-6E57476AA884}"/>
              </a:ext>
            </a:extLst>
          </p:cNvPr>
          <p:cNvSpPr txBox="1"/>
          <p:nvPr/>
        </p:nvSpPr>
        <p:spPr>
          <a:xfrm>
            <a:off x="462977" y="192671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</a:rPr>
              <a:t>Have your Picture here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556925" y="1067598"/>
            <a:ext cx="8449423" cy="4768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/>
              <a:t>Name: </a:t>
            </a:r>
            <a:r>
              <a:rPr lang="en-US" sz="1900" dirty="0"/>
              <a:t>Devanarayanan</a:t>
            </a:r>
            <a:r>
              <a:rPr lang="en-US" sz="1900" b="1" dirty="0"/>
              <a:t> </a:t>
            </a:r>
            <a:r>
              <a:rPr lang="en-US" sz="1900" dirty="0"/>
              <a:t>TM</a:t>
            </a:r>
          </a:p>
          <a:p>
            <a:pPr algn="l"/>
            <a:r>
              <a:rPr lang="en-US" sz="1900" b="1" dirty="0"/>
              <a:t>UST Role: </a:t>
            </a:r>
            <a:r>
              <a:rPr lang="en-US" sz="1900" dirty="0"/>
              <a:t>Junior SRE</a:t>
            </a:r>
          </a:p>
          <a:p>
            <a:pPr algn="l"/>
            <a:r>
              <a:rPr lang="en-US" sz="1900" b="1" dirty="0"/>
              <a:t>Location: </a:t>
            </a:r>
            <a:r>
              <a:rPr lang="en-US" sz="1900" dirty="0"/>
              <a:t>Trivandrum</a:t>
            </a:r>
          </a:p>
          <a:p>
            <a:pPr algn="l"/>
            <a:r>
              <a:rPr lang="en-US" sz="1900" b="1" dirty="0"/>
              <a:t>Family: </a:t>
            </a:r>
            <a:r>
              <a:rPr lang="en-US" sz="1900" dirty="0"/>
              <a:t>Parents and Brother</a:t>
            </a:r>
          </a:p>
          <a:p>
            <a:pPr algn="l"/>
            <a:r>
              <a:rPr lang="en-US" sz="1900" b="1" dirty="0"/>
              <a:t>Total Work Experience: </a:t>
            </a:r>
            <a:r>
              <a:rPr lang="en-US" sz="1900" dirty="0"/>
              <a:t>NA</a:t>
            </a:r>
          </a:p>
          <a:p>
            <a:pPr algn="l"/>
            <a:r>
              <a:rPr lang="en-US" sz="1900" b="1" dirty="0"/>
              <a:t>College Project: </a:t>
            </a:r>
          </a:p>
          <a:p>
            <a:pPr algn="l"/>
            <a:r>
              <a:rPr lang="en-US" sz="1900" b="1" dirty="0"/>
              <a:t>	</a:t>
            </a:r>
            <a:r>
              <a:rPr lang="en-US" sz="1900" dirty="0"/>
              <a:t>1) Faculty Management System </a:t>
            </a:r>
          </a:p>
          <a:p>
            <a:pPr algn="l"/>
            <a:r>
              <a:rPr lang="en-US" sz="1900" dirty="0"/>
              <a:t>	2) Pothole Detection Using Federated Learning</a:t>
            </a:r>
          </a:p>
          <a:p>
            <a:pPr algn="l"/>
            <a:r>
              <a:rPr lang="en-US" sz="1900" b="1" dirty="0"/>
              <a:t>Technology courses  attended: </a:t>
            </a:r>
            <a:r>
              <a:rPr lang="en-US" sz="1900" dirty="0"/>
              <a:t>NA</a:t>
            </a:r>
          </a:p>
          <a:p>
            <a:pPr algn="l"/>
            <a:r>
              <a:rPr lang="en-US" sz="1900" b="1" dirty="0"/>
              <a:t>Professional Certificates : </a:t>
            </a:r>
            <a:r>
              <a:rPr lang="en-US" sz="1900" dirty="0"/>
              <a:t>Azure Administrator Associate </a:t>
            </a:r>
          </a:p>
          <a:p>
            <a:pPr algn="l"/>
            <a:r>
              <a:rPr lang="en-US" sz="1900" b="1" dirty="0"/>
              <a:t>Professional skill set: </a:t>
            </a:r>
            <a:r>
              <a:rPr lang="en-US" sz="1900" dirty="0"/>
              <a:t>Git, Jenkins, Ansible, Kubernetes, Terraform, Docker, Shell Scripting, C, Python, SQL </a:t>
            </a:r>
          </a:p>
          <a:p>
            <a:pPr algn="l"/>
            <a:endParaRPr lang="en-US" sz="1900" dirty="0"/>
          </a:p>
          <a:p>
            <a:pPr algn="l"/>
            <a:endParaRPr lang="en-IN" sz="1900" dirty="0"/>
          </a:p>
        </p:txBody>
      </p:sp>
      <p:pic>
        <p:nvPicPr>
          <p:cNvPr id="3" name="Picture 2" descr="A person with black hair and beards&#10;&#10;AI-generated content may be incorrect.">
            <a:extLst>
              <a:ext uri="{FF2B5EF4-FFF2-40B4-BE49-F238E27FC236}">
                <a16:creationId xmlns:a16="http://schemas.microsoft.com/office/drawing/2014/main" id="{BAFDD981-F221-1A80-7852-0A7EC8FC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0" y="710208"/>
            <a:ext cx="2461260" cy="31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A7E9-145F-03B9-1BEE-D89BC575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7A64-3271-1444-EE6F-0B8A4096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Hobbies: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Dancing, Kathakali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Interest: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Travelling, Solving Problems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92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89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Devanarayanan T M(UST,IN)</cp:lastModifiedBy>
  <cp:revision>14</cp:revision>
  <dcterms:created xsi:type="dcterms:W3CDTF">2025-05-10T10:11:05Z</dcterms:created>
  <dcterms:modified xsi:type="dcterms:W3CDTF">2025-07-16T13:32:22Z</dcterms:modified>
</cp:coreProperties>
</file>