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305" r:id="rId2"/>
    <p:sldId id="316" r:id="rId3"/>
    <p:sldId id="334" r:id="rId4"/>
    <p:sldId id="317" r:id="rId5"/>
    <p:sldId id="307" r:id="rId6"/>
    <p:sldId id="342" r:id="rId7"/>
    <p:sldId id="340" r:id="rId8"/>
    <p:sldId id="335" r:id="rId9"/>
    <p:sldId id="344" r:id="rId10"/>
    <p:sldId id="346" r:id="rId11"/>
    <p:sldId id="348" r:id="rId12"/>
    <p:sldId id="338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0251" autoAdjust="0"/>
  </p:normalViewPr>
  <p:slideViewPr>
    <p:cSldViewPr snapToGrid="0">
      <p:cViewPr varScale="1">
        <p:scale>
          <a:sx n="60" d="100"/>
          <a:sy n="60" d="100"/>
        </p:scale>
        <p:origin x="10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572-D54A-4A45-8CE4-D2FECA69EF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A1FB0-5EF3-4A9D-87C9-42452B98D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Flash- Where program is stored.</a:t>
            </a:r>
          </a:p>
          <a:p>
            <a:r>
              <a:rPr lang="en-US" dirty="0"/>
              <a:t>SRAM-Static Random Access Memory 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sketch creates and manipulates variables when it runs </a:t>
            </a:r>
            <a:r>
              <a:rPr lang="en-US" dirty="0"/>
              <a:t>)</a:t>
            </a:r>
          </a:p>
          <a:p>
            <a:r>
              <a:rPr lang="en-US" dirty="0"/>
              <a:t>EEPROM-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Electrically Erasable Programmable Read-Only Memory 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memory whose values are kept when the board is turned off 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8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855-C51F-4A0D-BF8F-EF24918E0FA7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6641-70B6-4937-B0C8-EFAE3768F6D6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FE7-7503-4BAE-95BD-2A5A8DCA8CEC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CB2-506F-4BF0-8E1B-3840D62251E9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15A401-63E2-404F-895A-65872E1B4201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AF2-15E3-43F2-B1E1-C5784D61896E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CC3-286D-40EA-814F-32E4598CFF4E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0BA-2604-43F3-B00A-434440E935DE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CCE8-70F0-414E-A0D4-AA7C2C3D2964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EAF-FD3A-4694-9E36-D30262D72653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054E-28D3-4AD5-B456-A9AD1ACDE59E}" type="datetime1">
              <a:rPr lang="en-US" smtClean="0"/>
              <a:pPr/>
              <a:t>9/24/2020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62C5E97-EE00-4083-BA64-2541CEBD30FD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Pune Makers ( http://www.meetup.com/Pune-Makers/ 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PEMROGRAMAN</a:t>
            </a:r>
            <a:br>
              <a:rPr lang="en-US" dirty="0" smtClean="0"/>
            </a:br>
            <a:r>
              <a:rPr lang="en-US" dirty="0" smtClean="0"/>
              <a:t>ARDUINO DASAR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72438" y="4581624"/>
            <a:ext cx="2782503" cy="551849"/>
          </a:xfrm>
        </p:spPr>
        <p:txBody>
          <a:bodyPr/>
          <a:lstStyle/>
          <a:p>
            <a:r>
              <a:rPr lang="en-US" dirty="0" smtClean="0"/>
              <a:t>Dr. Basuki Rahmat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3283"/>
            <a:ext cx="4049796" cy="35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80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1325563"/>
          </a:xfrm>
        </p:spPr>
        <p:txBody>
          <a:bodyPr/>
          <a:lstStyle/>
          <a:p>
            <a:pPr algn="ctr"/>
            <a:r>
              <a:rPr lang="en-US" altLang="en-US" sz="5400" b="1" dirty="0" err="1" smtClean="0"/>
              <a:t>Struktur</a:t>
            </a:r>
            <a:r>
              <a:rPr lang="en-US" altLang="en-US" sz="5400" b="1" dirty="0" smtClean="0"/>
              <a:t> program </a:t>
            </a:r>
            <a:r>
              <a:rPr lang="en-US" altLang="en-US" sz="5400" b="1" dirty="0" err="1" smtClean="0"/>
              <a:t>arduino</a:t>
            </a:r>
            <a:endParaRPr lang="id-ID" altLang="en-US" sz="5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37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Struktur dasar program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 smtClean="0"/>
          </a:p>
          <a:p>
            <a:pPr fontAlgn="auto">
              <a:spcAft>
                <a:spcPts val="0"/>
              </a:spcAft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  <p:pic>
        <p:nvPicPr>
          <p:cNvPr id="922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2392363"/>
            <a:ext cx="6399212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7840663" y="3827463"/>
            <a:ext cx="3987800" cy="1973262"/>
            <a:chOff x="7840422" y="3827065"/>
            <a:chExt cx="3987870" cy="1974217"/>
          </a:xfrm>
        </p:grpSpPr>
        <p:sp>
          <p:nvSpPr>
            <p:cNvPr id="7" name="Left Brace 6"/>
            <p:cNvSpPr/>
            <p:nvPr/>
          </p:nvSpPr>
          <p:spPr>
            <a:xfrm flipH="1">
              <a:off x="7840422" y="3920772"/>
              <a:ext cx="400057" cy="698838"/>
            </a:xfrm>
            <a:prstGeom prst="leftBrac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8" name="Left Brace 7"/>
            <p:cNvSpPr/>
            <p:nvPr/>
          </p:nvSpPr>
          <p:spPr>
            <a:xfrm flipH="1">
              <a:off x="7840422" y="5100856"/>
              <a:ext cx="400057" cy="700426"/>
            </a:xfrm>
            <a:prstGeom prst="leftBrac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27779" y="3827065"/>
              <a:ext cx="3600513" cy="922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Set up tipe data, variabel, inisisalisasi (nilai awal), dll </a:t>
              </a: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sym typeface="Wingdings" panose="05000000000000000000" pitchFamily="2" charset="2"/>
                </a:rPr>
                <a:t> dieksekusi sekali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1740" y="5154857"/>
              <a:ext cx="3600513" cy="6464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Isi program utama</a:t>
              </a: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sym typeface="Wingdings" panose="05000000000000000000" pitchFamily="2" charset="2"/>
                </a:rPr>
                <a:t> dieksekusi berkali-kali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7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Menguji program “blink” di pin 13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366963"/>
            <a:ext cx="3967162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2474913"/>
            <a:ext cx="49561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8920163" y="3027363"/>
            <a:ext cx="381000" cy="3683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86863" y="2217738"/>
            <a:ext cx="114300" cy="8747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23300" y="1847850"/>
            <a:ext cx="2193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Led Pin 13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11272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557713"/>
            <a:ext cx="3967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1274" name="Title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1325563"/>
          </a:xfrm>
        </p:spPr>
        <p:txBody>
          <a:bodyPr/>
          <a:lstStyle/>
          <a:p>
            <a:pPr algn="ctr"/>
            <a:r>
              <a:rPr lang="id-ID" altLang="en-US" sz="5400" b="1" dirty="0" smtClean="0"/>
              <a:t>Akses awal</a:t>
            </a:r>
          </a:p>
        </p:txBody>
      </p:sp>
    </p:spTree>
    <p:extLst>
      <p:ext uri="{BB962C8B-B14F-4D97-AF65-F5344CB8AC3E}">
        <p14:creationId xmlns:p14="http://schemas.microsoft.com/office/powerpoint/2010/main" val="36978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PRAKTEK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5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64" y="1193051"/>
            <a:ext cx="6965210" cy="483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06779" y="1560418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void setup()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(13, OUTPUT);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void loop()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HIGH);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LOW);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45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5" y="1803941"/>
            <a:ext cx="10687563" cy="352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38863" y="1448124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void setup()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(13, OUTPUT);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void loop()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HIGH);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LOW);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77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1" y="1794417"/>
            <a:ext cx="10994757" cy="35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00728" y="266934"/>
            <a:ext cx="7010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void setup()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(12, OUTPUT);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(13, OUTPUT);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void loop()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(12, HIGH);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(12, LOW);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HIGH);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LOW);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493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426" y="2313432"/>
            <a:ext cx="10058400" cy="1609344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1663"/>
          </a:xfrm>
        </p:spPr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57091"/>
            <a:ext cx="10241280" cy="40782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dasarnya</a:t>
            </a:r>
            <a:r>
              <a:rPr lang="en-US" sz="2800" dirty="0"/>
              <a:t> Arduino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Mikrokontroler</a:t>
            </a:r>
            <a:r>
              <a:rPr lang="en-US" sz="2800" dirty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Mikrokontroler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mikroprosesor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, RAM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lain yang </a:t>
            </a:r>
            <a:r>
              <a:rPr lang="en-US" sz="2800" dirty="0" err="1"/>
              <a:t>terhubung</a:t>
            </a:r>
            <a:r>
              <a:rPr lang="en-US" sz="2800" dirty="0"/>
              <a:t> </a:t>
            </a:r>
            <a:r>
              <a:rPr lang="en-US" sz="2800" dirty="0" err="1"/>
              <a:t>dengannya</a:t>
            </a:r>
            <a:r>
              <a:rPr lang="en-US" sz="2800" dirty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Arduino Uno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papan</a:t>
            </a:r>
            <a:r>
              <a:rPr lang="en-US" sz="2800" dirty="0"/>
              <a:t> </a:t>
            </a:r>
            <a:r>
              <a:rPr lang="en-US" sz="2800" dirty="0" err="1"/>
              <a:t>mikrokontroler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ATmega328. ATmega328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Flash 32 KB (</a:t>
            </a:r>
            <a:r>
              <a:rPr lang="en-US" sz="2800" dirty="0" err="1"/>
              <a:t>dengan</a:t>
            </a:r>
            <a:r>
              <a:rPr lang="en-US" sz="2800" dirty="0"/>
              <a:t> 0,5 KB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bootloader). </a:t>
            </a:r>
            <a:r>
              <a:rPr lang="en-US" sz="2800" dirty="0" err="1"/>
              <a:t>Ini</a:t>
            </a:r>
            <a:r>
              <a:rPr lang="en-US" sz="2800" dirty="0"/>
              <a:t> juga </a:t>
            </a:r>
            <a:r>
              <a:rPr lang="en-US" sz="2800" dirty="0" err="1"/>
              <a:t>memiliki</a:t>
            </a:r>
            <a:r>
              <a:rPr lang="en-US" sz="2800" dirty="0"/>
              <a:t> 2 KB SRAM </a:t>
            </a:r>
            <a:r>
              <a:rPr lang="en-US" sz="2800" dirty="0" err="1"/>
              <a:t>dan</a:t>
            </a:r>
            <a:r>
              <a:rPr lang="en-US" sz="2800" dirty="0"/>
              <a:t> 1 KB EEPROM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205489"/>
            <a:ext cx="10058400" cy="1609344"/>
          </a:xfrm>
        </p:spPr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Arduino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55" y="4521538"/>
            <a:ext cx="3086100" cy="151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71" y="4118773"/>
            <a:ext cx="2286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58" y="2770188"/>
            <a:ext cx="2895600" cy="203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encrypted-tbn1.gstatic.com/images?q=tbn:ANd9GcTX738sOefLcdYQe0qGix1GRW1P0RdgSsd6pa-JinGygya8UgGeN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37" y="202927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06" y="2018393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96643" y="573952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Mega 2560 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813" y="390340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LilyPad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7175" y="481794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Uno 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021" y="405519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DIY Arduino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027" y="173128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Boarduino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 Kit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33581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 smtClean="0"/>
              <a:t>?</a:t>
            </a:r>
            <a:endParaRPr lang="en-US" dirty="0"/>
          </a:p>
          <a:p>
            <a:pPr lvl="1">
              <a:defRPr/>
            </a:pPr>
            <a:r>
              <a:rPr lang="en-US" dirty="0"/>
              <a:t>14 Digital In/Out pins (6 can be used as PWM)</a:t>
            </a:r>
          </a:p>
          <a:p>
            <a:pPr lvl="1">
              <a:defRPr/>
            </a:pPr>
            <a:r>
              <a:rPr lang="en-US" dirty="0"/>
              <a:t>6 Analog Inputs</a:t>
            </a:r>
          </a:p>
          <a:p>
            <a:pPr lvl="1">
              <a:defRPr/>
            </a:pPr>
            <a:r>
              <a:rPr lang="en-US" dirty="0"/>
              <a:t>A USB Connection</a:t>
            </a:r>
          </a:p>
          <a:p>
            <a:pPr lvl="1">
              <a:defRPr/>
            </a:pPr>
            <a:r>
              <a:rPr lang="en-US" dirty="0"/>
              <a:t>A Power Jack</a:t>
            </a:r>
          </a:p>
          <a:p>
            <a:pPr lvl="1">
              <a:defRPr/>
            </a:pPr>
            <a:r>
              <a:rPr lang="en-US" dirty="0"/>
              <a:t>Reset Button</a:t>
            </a:r>
          </a:p>
          <a:p>
            <a:pPr lvl="1">
              <a:defRPr/>
            </a:pPr>
            <a:r>
              <a:rPr lang="en-US" dirty="0"/>
              <a:t>On-board LED</a:t>
            </a:r>
          </a:p>
          <a:p>
            <a:pPr lvl="1">
              <a:defRPr/>
            </a:pPr>
            <a:r>
              <a:rPr lang="en-US" dirty="0"/>
              <a:t>SCL/SDA pins (Serial Clock/ Serial Data pins)</a:t>
            </a:r>
          </a:p>
          <a:p>
            <a:pPr>
              <a:defRPr/>
            </a:pPr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mikrokontroler</a:t>
            </a:r>
            <a:r>
              <a:rPr lang="en-US" dirty="0"/>
              <a:t>;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sambungkan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USB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nyalakan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adaptor AC-</a:t>
            </a:r>
            <a:r>
              <a:rPr lang="en-US" dirty="0" err="1"/>
              <a:t>ke</a:t>
            </a:r>
            <a:r>
              <a:rPr lang="en-US" dirty="0"/>
              <a:t>-DC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s://dlnmh9ip6v2uc.cloudfront.net/images/products/1/1/0/2/1/11021-02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818" y="544061"/>
            <a:ext cx="5857875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Brace 1"/>
          <p:cNvSpPr>
            <a:spLocks/>
          </p:cNvSpPr>
          <p:nvPr/>
        </p:nvSpPr>
        <p:spPr bwMode="auto">
          <a:xfrm>
            <a:off x="3913455" y="4588329"/>
            <a:ext cx="280988" cy="114300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" name="Left Brace 7"/>
          <p:cNvSpPr>
            <a:spLocks/>
          </p:cNvSpPr>
          <p:nvPr/>
        </p:nvSpPr>
        <p:spPr bwMode="auto">
          <a:xfrm flipH="1">
            <a:off x="8104455" y="3140529"/>
            <a:ext cx="280988" cy="2551113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485455" y="4123192"/>
            <a:ext cx="1828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Digital I\O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PWM(3, 5, 6, 9, 10, 11)</a:t>
            </a:r>
          </a:p>
        </p:txBody>
      </p:sp>
      <p:sp>
        <p:nvSpPr>
          <p:cNvPr id="12" name="Left Brace 9"/>
          <p:cNvSpPr>
            <a:spLocks/>
          </p:cNvSpPr>
          <p:nvPr/>
        </p:nvSpPr>
        <p:spPr bwMode="auto">
          <a:xfrm rot="16200000" flipH="1">
            <a:off x="4720699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3" name="Left Brace 12"/>
          <p:cNvSpPr>
            <a:spLocks/>
          </p:cNvSpPr>
          <p:nvPr/>
        </p:nvSpPr>
        <p:spPr bwMode="auto">
          <a:xfrm rot="16200000" flipH="1">
            <a:off x="6820961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4" name="Left Brace 13"/>
          <p:cNvSpPr>
            <a:spLocks/>
          </p:cNvSpPr>
          <p:nvPr/>
        </p:nvSpPr>
        <p:spPr bwMode="auto">
          <a:xfrm flipH="1">
            <a:off x="8104455" y="2483304"/>
            <a:ext cx="280988" cy="276225"/>
          </a:xfrm>
          <a:prstGeom prst="leftBrace">
            <a:avLst>
              <a:gd name="adj1" fmla="val 8333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504505" y="2329317"/>
            <a:ext cx="152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SCL\SDA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(I2C Bus)</a:t>
            </a:r>
          </a:p>
        </p:txBody>
      </p:sp>
      <p:sp>
        <p:nvSpPr>
          <p:cNvPr id="16" name="Left Brace 15"/>
          <p:cNvSpPr>
            <a:spLocks/>
          </p:cNvSpPr>
          <p:nvPr/>
        </p:nvSpPr>
        <p:spPr bwMode="auto">
          <a:xfrm>
            <a:off x="3913455" y="3565979"/>
            <a:ext cx="280988" cy="850900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409255" y="927554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RESET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8052068" y="1130754"/>
            <a:ext cx="596900" cy="4095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859480" y="16964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PWR IN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568087" y="22679"/>
            <a:ext cx="304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USB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(to Computer)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2411223" y="4825549"/>
            <a:ext cx="137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Analog INPUTS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2411223" y="3719062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POWER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dirty="0">
                <a:solidFill>
                  <a:schemeClr val="tx1"/>
                </a:solidFill>
              </a:rPr>
              <a:t>5V / 3.3V / GND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75539" y="569690"/>
            <a:ext cx="3450855" cy="1325563"/>
          </a:xfrm>
        </p:spPr>
        <p:txBody>
          <a:bodyPr>
            <a:noAutofit/>
          </a:bodyPr>
          <a:lstStyle/>
          <a:p>
            <a:r>
              <a:rPr lang="id-ID" altLang="en-US" sz="4400" b="1" dirty="0" smtClean="0"/>
              <a:t>Konfigurasi Arduino UNO</a:t>
            </a: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825625"/>
            <a:ext cx="3376613" cy="4821238"/>
          </a:xfrm>
        </p:spPr>
      </p:pic>
      <p:sp>
        <p:nvSpPr>
          <p:cNvPr id="5" name="Left Brace 4"/>
          <p:cNvSpPr/>
          <p:nvPr/>
        </p:nvSpPr>
        <p:spPr>
          <a:xfrm flipH="1">
            <a:off x="7948613" y="4054475"/>
            <a:ext cx="398462" cy="2359025"/>
          </a:xfrm>
          <a:prstGeom prst="leftBrac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8499475" y="4757738"/>
            <a:ext cx="21939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Digital Input/ Output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048500" y="3870325"/>
            <a:ext cx="381000" cy="3683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315200" y="3556000"/>
            <a:ext cx="1184275" cy="3810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48613" y="3313113"/>
            <a:ext cx="2193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Led Pin 13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5129" name="Title 1"/>
          <p:cNvSpPr txBox="1">
            <a:spLocks/>
          </p:cNvSpPr>
          <p:nvPr/>
        </p:nvSpPr>
        <p:spPr bwMode="auto"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id-ID" altLang="en-US" sz="5400" b="1">
                <a:latin typeface="Calibri Light" panose="020F0302020204030204" pitchFamily="34" charset="0"/>
              </a:rPr>
              <a:t>Konfigurasi Arduino UNO</a:t>
            </a:r>
          </a:p>
        </p:txBody>
      </p:sp>
    </p:spTree>
    <p:extLst>
      <p:ext uri="{BB962C8B-B14F-4D97-AF65-F5344CB8AC3E}">
        <p14:creationId xmlns:p14="http://schemas.microsoft.com/office/powerpoint/2010/main" val="23428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pPr algn="ctr"/>
            <a:r>
              <a:rPr lang="en-US" altLang="en-US" sz="5400" b="1" dirty="0" smtClean="0"/>
              <a:t>PEMROGRAMAN ARDUINO</a:t>
            </a:r>
            <a:endParaRPr lang="id-ID" altLang="en-US" sz="5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51085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1800" dirty="0" smtClean="0"/>
              <a:t>Konfigurasi Arduino uno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1800" dirty="0" smtClean="0"/>
              <a:t>Instalasi Arduino Driver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1800" dirty="0" smtClean="0"/>
              <a:t>Akses awal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      *  Memulai akses arduino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/>
              <a:t> </a:t>
            </a:r>
            <a:r>
              <a:rPr lang="id-ID" sz="1800" dirty="0" smtClean="0"/>
              <a:t>     *  Struktur dasar Program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4. Tipe data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5. Operator Aritmatika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6. Operator Logika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7. Akses Pin I/O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      *  Setting PIN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/>
              <a:t> </a:t>
            </a:r>
            <a:r>
              <a:rPr lang="id-ID" sz="1800" dirty="0" smtClean="0"/>
              <a:t>     *  Digital I/O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      *  Analog I/O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8. Control Structures ( If, If-Else, If-ElseIf-Else, while, for)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sz="105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sz="105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050" dirty="0" smtClean="0"/>
              <a:t>   </a:t>
            </a:r>
          </a:p>
          <a:p>
            <a:pPr fontAlgn="auto">
              <a:spcAft>
                <a:spcPts val="0"/>
              </a:spcAft>
              <a:defRPr/>
            </a:pPr>
            <a:endParaRPr lang="id-ID" sz="600" dirty="0"/>
          </a:p>
        </p:txBody>
      </p:sp>
    </p:spTree>
    <p:extLst>
      <p:ext uri="{BB962C8B-B14F-4D97-AF65-F5344CB8AC3E}">
        <p14:creationId xmlns:p14="http://schemas.microsoft.com/office/powerpoint/2010/main" val="6910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()</a:t>
            </a:r>
          </a:p>
          <a:p>
            <a:r>
              <a:rPr lang="en-US" dirty="0" err="1"/>
              <a:t>analogWrite</a:t>
            </a:r>
            <a:r>
              <a:rPr lang="en-US" dirty="0"/>
              <a:t>()</a:t>
            </a:r>
          </a:p>
          <a:p>
            <a:r>
              <a:rPr lang="en-US" dirty="0" err="1"/>
              <a:t>digitalRead</a:t>
            </a:r>
            <a:r>
              <a:rPr lang="en-US" dirty="0"/>
              <a:t>()</a:t>
            </a:r>
          </a:p>
          <a:p>
            <a:r>
              <a:rPr lang="en-US" dirty="0"/>
              <a:t>If (statements) / Boolean</a:t>
            </a:r>
          </a:p>
          <a:p>
            <a:r>
              <a:rPr lang="en-US" dirty="0" err="1"/>
              <a:t>analogRead</a:t>
            </a:r>
            <a:endParaRPr lang="en-US" dirty="0"/>
          </a:p>
          <a:p>
            <a:r>
              <a:rPr lang="en-US" dirty="0"/>
              <a:t>Serial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12192000" cy="70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0" y="0"/>
            <a:ext cx="12192000" cy="1462088"/>
            <a:chOff x="0" y="0"/>
            <a:chExt cx="12192000" cy="1462304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422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  <p:sp>
          <p:nvSpPr>
            <p:cNvPr id="7175" name="Title 1"/>
            <p:cNvSpPr txBox="1">
              <a:spLocks/>
            </p:cNvSpPr>
            <p:nvPr/>
          </p:nvSpPr>
          <p:spPr bwMode="auto">
            <a:xfrm>
              <a:off x="838200" y="136741"/>
              <a:ext cx="10515600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id-ID" altLang="en-US" sz="5400" b="1">
                  <a:latin typeface="Calibri Light" panose="020F0302020204030204" pitchFamily="34" charset="0"/>
                </a:rPr>
                <a:t>Instalasi Arduino 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8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</TotalTime>
  <Words>525</Words>
  <Application>Microsoft Office PowerPoint</Application>
  <PresentationFormat>Widescreen</PresentationFormat>
  <Paragraphs>139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Rockwell</vt:lpstr>
      <vt:lpstr>Rockwell Condensed</vt:lpstr>
      <vt:lpstr>Times New Roman</vt:lpstr>
      <vt:lpstr>Wingdings</vt:lpstr>
      <vt:lpstr>Wood Type</vt:lpstr>
      <vt:lpstr>PEMROGRAMAN ARDUINO DASAR</vt:lpstr>
      <vt:lpstr>Arduino</vt:lpstr>
      <vt:lpstr>Berbagai jenis Arduino</vt:lpstr>
      <vt:lpstr>Arduino uno</vt:lpstr>
      <vt:lpstr>Konfigurasi Arduino UNO</vt:lpstr>
      <vt:lpstr>PowerPoint Presentation</vt:lpstr>
      <vt:lpstr>PEMROGRAMAN ARDUINO</vt:lpstr>
      <vt:lpstr>6 Konsep utama</vt:lpstr>
      <vt:lpstr>PowerPoint Presentation</vt:lpstr>
      <vt:lpstr>Struktur program arduino</vt:lpstr>
      <vt:lpstr>Akses awal</vt:lpstr>
      <vt:lpstr>PRAKTEK</vt:lpstr>
      <vt:lpstr>LED Blink 01</vt:lpstr>
      <vt:lpstr>LED Blink 01</vt:lpstr>
      <vt:lpstr>LED Blink 02</vt:lpstr>
      <vt:lpstr>LED Blink 02</vt:lpstr>
      <vt:lpstr>LED Blink 03</vt:lpstr>
      <vt:lpstr>LED Blink 03</vt:lpstr>
      <vt:lpstr>Terimakasih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Pareshbhai Shah</dc:creator>
  <cp:lastModifiedBy>Basuki Rahmat</cp:lastModifiedBy>
  <cp:revision>166</cp:revision>
  <dcterms:created xsi:type="dcterms:W3CDTF">2015-05-10T06:09:40Z</dcterms:created>
  <dcterms:modified xsi:type="dcterms:W3CDTF">2020-09-24T05:24:53Z</dcterms:modified>
</cp:coreProperties>
</file>