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11/08/20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11/08/20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11/08/20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11/08/20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11/08/20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11/08/20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11/08/20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11/08/20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11/08/20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11/08/20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11/08/20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11/08/20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72457"/>
            <a:ext cx="7543800" cy="1524000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FFFFFF"/>
                </a:solidFill>
              </a:rPr>
              <a:t/>
            </a:r>
            <a:r>
              <a:rPr lang="en-US" sz="4800" dirty="0">
                <a:solidFill>
                  <a:srgbClr val="FFFFFF"/>
                </a:solidFill>
              </a:rPr>
              <a:t>Information Technology International Seminar (ITIS) </a:t>
            </a:r>
            <a:r>
              <a:rPr lang="en-US" sz="4800" dirty="0" smtClean="0">
                <a:solidFill>
                  <a:srgbClr val="FFFFFF"/>
                </a:solidFill>
              </a:rPr>
              <a:t> 2020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999" y="3438071"/>
            <a:ext cx="7692571" cy="990600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sz="4000" b="1" dirty="0" err="1" smtClean="0"/>
              <a:t>Rabu</a:t>
            </a:r>
            <a:r>
              <a:rPr lang="en-US" sz="4000" b="1" dirty="0" smtClean="0"/>
              <a:t>, 12 </a:t>
            </a:r>
            <a:r>
              <a:rPr lang="en-US" sz="4000" b="1" dirty="0" err="1"/>
              <a:t>Agustus</a:t>
            </a:r>
            <a:r>
              <a:rPr lang="en-US" sz="4000" b="1" dirty="0"/>
              <a:t> 2020, </a:t>
            </a:r>
          </a:p>
          <a:p>
            <a:pPr algn="r">
              <a:spcBef>
                <a:spcPts val="0"/>
              </a:spcBef>
            </a:pPr>
            <a:r>
              <a:rPr lang="en-US" sz="4000" b="1" dirty="0" smtClean="0"/>
              <a:t>08.30 </a:t>
            </a:r>
            <a:r>
              <a:rPr lang="en-US" sz="4000" b="1" dirty="0" err="1"/>
              <a:t>s.d.</a:t>
            </a:r>
            <a:r>
              <a:rPr lang="en-US" sz="4000" b="1" dirty="0"/>
              <a:t> </a:t>
            </a:r>
            <a:r>
              <a:rPr lang="en-US" sz="4000" b="1" dirty="0" smtClean="0"/>
              <a:t>11.30</a:t>
            </a:r>
            <a:r>
              <a:rPr lang="en-US" sz="4000" b="1" dirty="0" smtClean="0"/>
              <a:t>.</a:t>
            </a:r>
            <a:endParaRPr lang="en-US" sz="4000" b="1" dirty="0"/>
          </a:p>
          <a:p>
            <a:pPr algn="r">
              <a:spcBef>
                <a:spcPts val="0"/>
              </a:spcBef>
            </a:pPr>
            <a:endParaRPr lang="en-US" sz="4000" b="1" dirty="0" smtClean="0"/>
          </a:p>
          <a:p>
            <a:pPr algn="r">
              <a:spcBef>
                <a:spcPts val="0"/>
              </a:spcBef>
            </a:pPr>
            <a:r>
              <a:rPr lang="en-US" sz="4000" b="1" dirty="0" smtClean="0"/>
              <a:t>I Gede Susrama Mas </a:t>
            </a:r>
            <a:r>
              <a:rPr lang="en-US" sz="4000" b="1" dirty="0" err="1" smtClean="0"/>
              <a:t>Diyasa</a:t>
            </a:r>
            <a:endParaRPr lang="en-US" sz="4000" b="1" dirty="0"/>
          </a:p>
        </p:txBody>
      </p:sp>
      <p:pic>
        <p:nvPicPr>
          <p:cNvPr id="5" name="Picture 4" descr="cropped-logoitismini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86"/>
          <a:stretch/>
        </p:blipFill>
        <p:spPr>
          <a:xfrm>
            <a:off x="427264" y="3754437"/>
            <a:ext cx="208609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7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9857"/>
            <a:ext cx="6781800" cy="81642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ITIS 2020 </a:t>
            </a:r>
            <a:r>
              <a:rPr lang="mr-IN" dirty="0" smtClean="0"/>
              <a:t>–</a:t>
            </a:r>
            <a:r>
              <a:rPr lang="en-US" dirty="0" smtClean="0"/>
              <a:t> it-</a:t>
            </a:r>
            <a:r>
              <a:rPr lang="en-US" dirty="0" err="1" smtClean="0"/>
              <a:t>is.id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8999" y="4826001"/>
            <a:ext cx="7474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6600"/>
                </a:solidFill>
              </a:rPr>
              <a:t>Absensi</a:t>
            </a:r>
            <a:r>
              <a:rPr lang="en-US" sz="2000" b="1" dirty="0" smtClean="0">
                <a:solidFill>
                  <a:srgbClr val="FF6600"/>
                </a:solidFill>
              </a:rPr>
              <a:t>  Portable </a:t>
            </a:r>
            <a:r>
              <a:rPr lang="en-US" sz="2000" b="1" dirty="0" err="1" smtClean="0">
                <a:solidFill>
                  <a:srgbClr val="FF6600"/>
                </a:solidFill>
              </a:rPr>
              <a:t>berbasis</a:t>
            </a:r>
            <a:r>
              <a:rPr lang="en-US" sz="2000" b="1" dirty="0" smtClean="0">
                <a:solidFill>
                  <a:srgbClr val="FF6600"/>
                </a:solidFill>
              </a:rPr>
              <a:t> </a:t>
            </a:r>
            <a:r>
              <a:rPr lang="en-US" sz="2000" b="1" dirty="0" err="1" smtClean="0">
                <a:solidFill>
                  <a:srgbClr val="FF6600"/>
                </a:solidFill>
              </a:rPr>
              <a:t>IoT</a:t>
            </a:r>
            <a:endParaRPr lang="en-US" sz="2000" b="1" dirty="0" smtClean="0">
              <a:solidFill>
                <a:srgbClr val="FF6600"/>
              </a:solidFill>
            </a:endParaRPr>
          </a:p>
          <a:p>
            <a:endParaRPr lang="en-US" sz="2000" b="1" dirty="0">
              <a:solidFill>
                <a:srgbClr val="FF6600"/>
              </a:solidFill>
            </a:endParaRPr>
          </a:p>
          <a:p>
            <a:r>
              <a:rPr lang="en-US" sz="2000" b="1" dirty="0" err="1" smtClean="0">
                <a:solidFill>
                  <a:srgbClr val="FF6600"/>
                </a:solidFill>
              </a:rPr>
              <a:t>Sistem</a:t>
            </a:r>
            <a:r>
              <a:rPr lang="en-US" sz="2000" b="1" dirty="0" smtClean="0">
                <a:solidFill>
                  <a:srgbClr val="FF6600"/>
                </a:solidFill>
              </a:rPr>
              <a:t> </a:t>
            </a:r>
            <a:r>
              <a:rPr lang="en-US" sz="2000" b="1" dirty="0" err="1" smtClean="0">
                <a:solidFill>
                  <a:srgbClr val="FF6600"/>
                </a:solidFill>
              </a:rPr>
              <a:t>pengendali</a:t>
            </a:r>
            <a:r>
              <a:rPr lang="en-US" sz="2000" b="1" dirty="0" smtClean="0">
                <a:solidFill>
                  <a:srgbClr val="FF6600"/>
                </a:solidFill>
              </a:rPr>
              <a:t> </a:t>
            </a:r>
            <a:r>
              <a:rPr lang="en-US" sz="2000" b="1" dirty="0" err="1" smtClean="0">
                <a:solidFill>
                  <a:srgbClr val="FF6600"/>
                </a:solidFill>
              </a:rPr>
              <a:t>Aquaponik</a:t>
            </a:r>
            <a:r>
              <a:rPr lang="en-US" sz="2000" b="1" dirty="0" smtClean="0">
                <a:solidFill>
                  <a:srgbClr val="FF6600"/>
                </a:solidFill>
              </a:rPr>
              <a:t> </a:t>
            </a:r>
            <a:r>
              <a:rPr lang="en-US" sz="2000" b="1" dirty="0" err="1" smtClean="0">
                <a:solidFill>
                  <a:srgbClr val="FF6600"/>
                </a:solidFill>
              </a:rPr>
              <a:t>berbasis</a:t>
            </a:r>
            <a:r>
              <a:rPr lang="en-US" sz="2000" b="1" dirty="0" smtClean="0">
                <a:solidFill>
                  <a:srgbClr val="FF6600"/>
                </a:solidFill>
              </a:rPr>
              <a:t> </a:t>
            </a:r>
            <a:r>
              <a:rPr lang="en-US" sz="2000" b="1" dirty="0" err="1" smtClean="0">
                <a:solidFill>
                  <a:srgbClr val="FF6600"/>
                </a:solidFill>
              </a:rPr>
              <a:t>IoT</a:t>
            </a:r>
            <a:endParaRPr lang="en-US" sz="2000" b="1" dirty="0">
              <a:solidFill>
                <a:srgbClr val="FF6600"/>
              </a:solidFill>
            </a:endParaRPr>
          </a:p>
        </p:txBody>
      </p:sp>
      <p:pic>
        <p:nvPicPr>
          <p:cNvPr id="5" name="Picture 4" descr="Screen Shot 2020-08-12 at 07.00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99" y="1324745"/>
            <a:ext cx="7474857" cy="315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32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9857"/>
            <a:ext cx="6781800" cy="81642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ITIS 2020 </a:t>
            </a:r>
            <a:r>
              <a:rPr lang="mr-IN" dirty="0" smtClean="0"/>
              <a:t>–</a:t>
            </a:r>
            <a:r>
              <a:rPr lang="en-US" dirty="0" smtClean="0"/>
              <a:t> it-</a:t>
            </a:r>
            <a:r>
              <a:rPr lang="en-US" dirty="0" err="1" smtClean="0"/>
              <a:t>is.id</a:t>
            </a:r>
            <a:endParaRPr lang="en-US" dirty="0"/>
          </a:p>
        </p:txBody>
      </p:sp>
      <p:pic>
        <p:nvPicPr>
          <p:cNvPr id="4" name="Content Placeholder 3" descr="Screen Shot 2020-08-12 at 06.10.1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1" r="7391"/>
          <a:stretch>
            <a:fillRect/>
          </a:stretch>
        </p:blipFill>
        <p:spPr>
          <a:xfrm>
            <a:off x="762000" y="1597025"/>
            <a:ext cx="7543800" cy="4379913"/>
          </a:xfrm>
        </p:spPr>
      </p:pic>
    </p:spTree>
    <p:extLst>
      <p:ext uri="{BB962C8B-B14F-4D97-AF65-F5344CB8AC3E}">
        <p14:creationId xmlns:p14="http://schemas.microsoft.com/office/powerpoint/2010/main" val="232749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9857"/>
            <a:ext cx="6781800" cy="81642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ITIS 2020 </a:t>
            </a:r>
            <a:r>
              <a:rPr lang="mr-IN" dirty="0" smtClean="0"/>
              <a:t>–</a:t>
            </a:r>
            <a:r>
              <a:rPr lang="en-US" dirty="0" smtClean="0"/>
              <a:t> it-</a:t>
            </a:r>
            <a:r>
              <a:rPr lang="en-US" dirty="0" err="1" smtClean="0"/>
              <a:t>is.id</a:t>
            </a:r>
            <a:endParaRPr lang="en-US" dirty="0"/>
          </a:p>
        </p:txBody>
      </p:sp>
      <p:pic>
        <p:nvPicPr>
          <p:cNvPr id="7" name="Picture 6" descr="Screen Shot 2020-08-12 at 06.12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1"/>
            <a:ext cx="9144000" cy="42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42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9857"/>
            <a:ext cx="6781800" cy="81642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ITIS 2020 </a:t>
            </a:r>
            <a:r>
              <a:rPr lang="mr-IN" dirty="0" smtClean="0"/>
              <a:t>–</a:t>
            </a:r>
            <a:r>
              <a:rPr lang="en-US" dirty="0" smtClean="0"/>
              <a:t> it-</a:t>
            </a:r>
            <a:r>
              <a:rPr lang="en-US" dirty="0" err="1" smtClean="0"/>
              <a:t>is.id</a:t>
            </a:r>
            <a:endParaRPr lang="en-US" dirty="0"/>
          </a:p>
        </p:txBody>
      </p:sp>
      <p:pic>
        <p:nvPicPr>
          <p:cNvPr id="4" name="Picture 3" descr="WhatsApp Image 2020-08-12 at 04.57.2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06286"/>
            <a:ext cx="3610429" cy="5106463"/>
          </a:xfrm>
          <a:prstGeom prst="rect">
            <a:avLst/>
          </a:prstGeom>
        </p:spPr>
      </p:pic>
      <p:pic>
        <p:nvPicPr>
          <p:cNvPr id="6" name="Picture 5" descr="Screen Shot 2020-08-12 at 05.49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716" y="1306286"/>
            <a:ext cx="4235338" cy="2648857"/>
          </a:xfrm>
          <a:prstGeom prst="rect">
            <a:avLst/>
          </a:prstGeom>
        </p:spPr>
      </p:pic>
      <p:pic>
        <p:nvPicPr>
          <p:cNvPr id="8" name="Picture 7" descr="Screen Shot 2020-08-12 at 05.49.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716" y="4154714"/>
            <a:ext cx="4235338" cy="23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35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9857"/>
            <a:ext cx="6781800" cy="81642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ITIS 2020 </a:t>
            </a:r>
            <a:r>
              <a:rPr lang="mr-IN" dirty="0" smtClean="0"/>
              <a:t>–</a:t>
            </a:r>
            <a:r>
              <a:rPr lang="en-US" dirty="0" smtClean="0"/>
              <a:t> it-</a:t>
            </a:r>
            <a:r>
              <a:rPr lang="en-US" dirty="0" err="1" smtClean="0"/>
              <a:t>is.id</a:t>
            </a:r>
            <a:endParaRPr lang="en-US" dirty="0"/>
          </a:p>
        </p:txBody>
      </p:sp>
      <p:pic>
        <p:nvPicPr>
          <p:cNvPr id="7" name="Picture 6" descr="Screen Shot 2020-08-12 at 05.52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06" y="1669143"/>
            <a:ext cx="7538675" cy="419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01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9857"/>
            <a:ext cx="6781800" cy="81642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ITIS 2020 </a:t>
            </a:r>
            <a:r>
              <a:rPr lang="mr-IN" dirty="0" smtClean="0"/>
              <a:t>–</a:t>
            </a:r>
            <a:r>
              <a:rPr lang="en-US" dirty="0" smtClean="0"/>
              <a:t> it-</a:t>
            </a:r>
            <a:r>
              <a:rPr lang="en-US" dirty="0" err="1" smtClean="0"/>
              <a:t>is.id</a:t>
            </a:r>
            <a:endParaRPr lang="en-US" dirty="0"/>
          </a:p>
        </p:txBody>
      </p:sp>
      <p:pic>
        <p:nvPicPr>
          <p:cNvPr id="4" name="Picture 3" descr="Screen Shot 2020-08-12 at 06.47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495184"/>
            <a:ext cx="7347857" cy="43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67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9857"/>
            <a:ext cx="6781800" cy="81642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ITIS 2020 </a:t>
            </a:r>
            <a:r>
              <a:rPr lang="mr-IN" dirty="0" smtClean="0"/>
              <a:t>–</a:t>
            </a:r>
            <a:r>
              <a:rPr lang="en-US" dirty="0" smtClean="0"/>
              <a:t> it-</a:t>
            </a:r>
            <a:r>
              <a:rPr lang="en-US" dirty="0" err="1" smtClean="0"/>
              <a:t>is.id</a:t>
            </a:r>
            <a:endParaRPr lang="en-US" dirty="0"/>
          </a:p>
        </p:txBody>
      </p:sp>
      <p:pic>
        <p:nvPicPr>
          <p:cNvPr id="3" name="Picture 2" descr="Screen Shot 2020-08-12 at 06.49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306287"/>
            <a:ext cx="7674429" cy="526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29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9857"/>
            <a:ext cx="6781800" cy="81642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ITIS 2020 </a:t>
            </a:r>
            <a:r>
              <a:rPr lang="mr-IN" dirty="0" smtClean="0"/>
              <a:t>–</a:t>
            </a:r>
            <a:r>
              <a:rPr lang="en-US" dirty="0" smtClean="0"/>
              <a:t> it-</a:t>
            </a:r>
            <a:r>
              <a:rPr lang="en-US" dirty="0" err="1" smtClean="0"/>
              <a:t>is.id</a:t>
            </a:r>
            <a:endParaRPr lang="en-US" dirty="0"/>
          </a:p>
        </p:txBody>
      </p:sp>
      <p:pic>
        <p:nvPicPr>
          <p:cNvPr id="5" name="Picture 4" descr="Screen Shot 2020-08-12 at 06.56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42" y="1661366"/>
            <a:ext cx="7460343" cy="392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2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9857"/>
            <a:ext cx="6781800" cy="81642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ITIS 2020 </a:t>
            </a:r>
            <a:r>
              <a:rPr lang="mr-IN" dirty="0" smtClean="0"/>
              <a:t>–</a:t>
            </a:r>
            <a:r>
              <a:rPr lang="en-US" dirty="0" smtClean="0"/>
              <a:t> it-</a:t>
            </a:r>
            <a:r>
              <a:rPr lang="en-US" dirty="0" err="1" smtClean="0"/>
              <a:t>is.id</a:t>
            </a:r>
            <a:endParaRPr lang="en-US" dirty="0"/>
          </a:p>
        </p:txBody>
      </p:sp>
      <p:pic>
        <p:nvPicPr>
          <p:cNvPr id="3" name="Picture 2" descr="Screen Shot 2020-08-12 at 06.56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4504"/>
            <a:ext cx="7634126" cy="401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56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1354</TotalTime>
  <Words>89</Words>
  <Application>Microsoft Macintosh PowerPoint</Application>
  <PresentationFormat>On-screen Show (4:3)</PresentationFormat>
  <Paragraphs>17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Newsprint</vt:lpstr>
      <vt:lpstr>_x0016__x0016_Information Technology International Seminar (ITIS)  2020</vt:lpstr>
      <vt:lpstr>ITIS 2020 – it-is.id</vt:lpstr>
      <vt:lpstr>ITIS 2020 – it-is.id</vt:lpstr>
      <vt:lpstr>ITIS 2020 – it-is.id</vt:lpstr>
      <vt:lpstr>ITIS 2020 – it-is.id</vt:lpstr>
      <vt:lpstr>ITIS 2020 – it-is.id</vt:lpstr>
      <vt:lpstr>ITIS 2020 – it-is.id</vt:lpstr>
      <vt:lpstr>ITIS 2020 – it-is.id</vt:lpstr>
      <vt:lpstr>ITIS 2020 – it-is.id</vt:lpstr>
      <vt:lpstr>ITIS 2020 – it-is.id</vt:lpstr>
    </vt:vector>
  </TitlesOfParts>
  <Company>UPN Veteran Jatim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SIMULASI DAN PENDAMPINGAN AKREDITASI PROGRAM STUDI MM., M.Ak., Dan INFORMATIKA</dc:title>
  <dc:creator>Gede Susrama</dc:creator>
  <cp:lastModifiedBy>Gede Susrama</cp:lastModifiedBy>
  <cp:revision>7</cp:revision>
  <dcterms:created xsi:type="dcterms:W3CDTF">2020-08-11T01:09:53Z</dcterms:created>
  <dcterms:modified xsi:type="dcterms:W3CDTF">2020-08-12T00:03:02Z</dcterms:modified>
</cp:coreProperties>
</file>