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78" r:id="rId2"/>
    <p:sldId id="282" r:id="rId3"/>
    <p:sldId id="281" r:id="rId4"/>
    <p:sldId id="279" r:id="rId5"/>
    <p:sldId id="280" r:id="rId6"/>
    <p:sldId id="256" r:id="rId7"/>
    <p:sldId id="257" r:id="rId8"/>
    <p:sldId id="258" r:id="rId9"/>
    <p:sldId id="259" r:id="rId10"/>
    <p:sldId id="260" r:id="rId11"/>
    <p:sldId id="263" r:id="rId12"/>
    <p:sldId id="262" r:id="rId13"/>
    <p:sldId id="264" r:id="rId14"/>
    <p:sldId id="266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4524-58B0-40A5-B663-1730762B92EC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4770-5D22-4DC6-94EF-FE23D896E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93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4524-58B0-40A5-B663-1730762B92EC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4770-5D22-4DC6-94EF-FE23D896E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4524-58B0-40A5-B663-1730762B92EC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4770-5D22-4DC6-94EF-FE23D896E35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7100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4524-58B0-40A5-B663-1730762B92EC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4770-5D22-4DC6-94EF-FE23D896E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708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4524-58B0-40A5-B663-1730762B92EC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4770-5D22-4DC6-94EF-FE23D896E35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011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4524-58B0-40A5-B663-1730762B92EC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4770-5D22-4DC6-94EF-FE23D896E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083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4524-58B0-40A5-B663-1730762B92EC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4770-5D22-4DC6-94EF-FE23D896E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247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4524-58B0-40A5-B663-1730762B92EC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4770-5D22-4DC6-94EF-FE23D896E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41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4524-58B0-40A5-B663-1730762B92EC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4770-5D22-4DC6-94EF-FE23D896E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41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4524-58B0-40A5-B663-1730762B92EC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4770-5D22-4DC6-94EF-FE23D896E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32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4524-58B0-40A5-B663-1730762B92EC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4770-5D22-4DC6-94EF-FE23D896E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03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4524-58B0-40A5-B663-1730762B92EC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4770-5D22-4DC6-94EF-FE23D896E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07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4524-58B0-40A5-B663-1730762B92EC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4770-5D22-4DC6-94EF-FE23D896E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00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4524-58B0-40A5-B663-1730762B92EC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4770-5D22-4DC6-94EF-FE23D896E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36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4524-58B0-40A5-B663-1730762B92EC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4770-5D22-4DC6-94EF-FE23D896E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07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4524-58B0-40A5-B663-1730762B92EC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4770-5D22-4DC6-94EF-FE23D896E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80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E4524-58B0-40A5-B663-1730762B92EC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0D4770-5D22-4DC6-94EF-FE23D896E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62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haniborudxx@gmail.com" TargetMode="External"/><Relationship Id="rId2" Type="http://schemas.openxmlformats.org/officeDocument/2006/relationships/hyperlink" Target="mailto:admins@i-ot.n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397" y="513672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 smtClean="0">
                <a:solidFill>
                  <a:schemeClr val="tx1"/>
                </a:solidFill>
              </a:rPr>
              <a:t>Kafi Ramadhani </a:t>
            </a:r>
            <a:r>
              <a:rPr lang="en-US" sz="2800" b="1" u="sng" dirty="0" err="1" smtClean="0">
                <a:solidFill>
                  <a:schemeClr val="tx1"/>
                </a:solidFill>
              </a:rPr>
              <a:t>Borut</a:t>
            </a:r>
            <a:r>
              <a:rPr lang="en-US" sz="2800" b="1" u="sng" dirty="0" smtClean="0">
                <a:solidFill>
                  <a:schemeClr val="tx1"/>
                </a:solidFill>
              </a:rPr>
              <a:t>, </a:t>
            </a:r>
            <a:r>
              <a:rPr lang="en-US" sz="2800" b="1" u="sng" dirty="0" err="1" smtClean="0">
                <a:solidFill>
                  <a:schemeClr val="tx1"/>
                </a:solidFill>
              </a:rPr>
              <a:t>S.Kom</a:t>
            </a:r>
            <a:r>
              <a:rPr lang="en-US" sz="2800" b="1" u="sng" dirty="0" smtClean="0">
                <a:solidFill>
                  <a:schemeClr val="tx1"/>
                </a:solidFill>
              </a:rPr>
              <a:t> , </a:t>
            </a:r>
            <a:r>
              <a:rPr lang="en-US" sz="2800" b="1" u="sng" dirty="0" err="1" smtClean="0">
                <a:solidFill>
                  <a:schemeClr val="tx1"/>
                </a:solidFill>
              </a:rPr>
              <a:t>M.Kom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Co-Founder i-ot.net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06" y="2025030"/>
            <a:ext cx="2495818" cy="2495818"/>
          </a:xfr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257" y="2025030"/>
            <a:ext cx="2500019" cy="25000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01923" y="9255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 smtClean="0"/>
              <a:t>Workshop </a:t>
            </a:r>
            <a:br>
              <a:rPr lang="en-US" sz="4000" b="1" dirty="0" smtClean="0"/>
            </a:br>
            <a:r>
              <a:rPr lang="en-US" sz="4000" b="1" dirty="0" err="1" smtClean="0"/>
              <a:t>Pemograman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IoT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Berbasis</a:t>
            </a:r>
            <a:r>
              <a:rPr lang="en-US" sz="4000" b="1" dirty="0" smtClean="0"/>
              <a:t> Arduino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35029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5400"/>
            <a:ext cx="11137900" cy="827882"/>
          </a:xfrm>
        </p:spPr>
        <p:txBody>
          <a:bodyPr>
            <a:noAutofit/>
          </a:bodyPr>
          <a:lstStyle/>
          <a:p>
            <a:pPr algn="ctr"/>
            <a:r>
              <a:rPr lang="en-US" b="1" dirty="0" err="1" smtClean="0"/>
              <a:t>Seting</a:t>
            </a:r>
            <a:r>
              <a:rPr lang="en-US" b="1" dirty="0" smtClean="0"/>
              <a:t> Cloud </a:t>
            </a:r>
            <a:r>
              <a:rPr lang="en-US" b="1" dirty="0" err="1" smtClean="0"/>
              <a:t>IoT</a:t>
            </a:r>
            <a:r>
              <a:rPr lang="en-US" b="1" dirty="0" smtClean="0"/>
              <a:t> (i-ot.net) di </a:t>
            </a:r>
            <a:r>
              <a:rPr lang="en-US" b="1" dirty="0" err="1" smtClean="0"/>
              <a:t>IoT</a:t>
            </a:r>
            <a:r>
              <a:rPr lang="en-US" b="1" dirty="0" smtClean="0"/>
              <a:t> MQTT Panel</a:t>
            </a:r>
            <a:endParaRPr lang="en-GB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87" y="853282"/>
            <a:ext cx="3857625" cy="600471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840787" y="1638300"/>
            <a:ext cx="3021013" cy="4635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>
                <a:solidFill>
                  <a:srgbClr val="0070C0"/>
                </a:solidFill>
              </a:rPr>
              <a:t>Isikan</a:t>
            </a:r>
            <a:r>
              <a:rPr lang="en-US" b="1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b="1" dirty="0" smtClean="0"/>
              <a:t>Connection name </a:t>
            </a:r>
            <a:r>
              <a:rPr lang="en-US" b="1" dirty="0" err="1" smtClean="0"/>
              <a:t>dll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User: </a:t>
            </a:r>
            <a:r>
              <a:rPr lang="en-US" b="1" dirty="0" err="1" smtClean="0"/>
              <a:t>upnmqtt</a:t>
            </a:r>
            <a:endParaRPr lang="en-US" b="1" dirty="0" smtClean="0"/>
          </a:p>
          <a:p>
            <a:r>
              <a:rPr lang="en-US" b="1" dirty="0" smtClean="0"/>
              <a:t>Password:</a:t>
            </a:r>
          </a:p>
          <a:p>
            <a:r>
              <a:rPr lang="en-US" b="1" dirty="0" smtClean="0"/>
              <a:t>20upnmqtt</a:t>
            </a:r>
            <a:endParaRPr lang="en-US" b="1" dirty="0"/>
          </a:p>
          <a:p>
            <a:endParaRPr lang="en-GB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87" y="853282"/>
            <a:ext cx="3857625" cy="600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22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5400"/>
            <a:ext cx="11137900" cy="827882"/>
          </a:xfrm>
        </p:spPr>
        <p:txBody>
          <a:bodyPr>
            <a:noAutofit/>
          </a:bodyPr>
          <a:lstStyle/>
          <a:p>
            <a:pPr algn="ctr"/>
            <a:r>
              <a:rPr lang="en-US" b="1" dirty="0" err="1" smtClean="0"/>
              <a:t>Buat</a:t>
            </a:r>
            <a:r>
              <a:rPr lang="en-US" b="1" dirty="0" smtClean="0"/>
              <a:t> Panel </a:t>
            </a:r>
            <a:r>
              <a:rPr lang="en-US" b="1" dirty="0" err="1" smtClean="0"/>
              <a:t>Kendali</a:t>
            </a:r>
            <a:r>
              <a:rPr lang="en-US" b="1" dirty="0" smtClean="0"/>
              <a:t> di </a:t>
            </a:r>
            <a:r>
              <a:rPr lang="en-US" b="1" dirty="0" err="1" smtClean="0"/>
              <a:t>IoT</a:t>
            </a:r>
            <a:r>
              <a:rPr lang="en-US" b="1" dirty="0" smtClean="0"/>
              <a:t> MQTT Panel</a:t>
            </a:r>
            <a:endParaRPr lang="en-GB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904286" y="1409700"/>
            <a:ext cx="3287714" cy="4635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solidFill>
                  <a:srgbClr val="0070C0"/>
                </a:solidFill>
              </a:rPr>
              <a:t>Yg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penting</a:t>
            </a:r>
            <a:r>
              <a:rPr lang="en-US" sz="3600" b="1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sz="3600" b="1" dirty="0" smtClean="0"/>
              <a:t>Nama </a:t>
            </a:r>
            <a:r>
              <a:rPr lang="en-US" sz="3600" b="1" dirty="0" err="1" smtClean="0"/>
              <a:t>Topik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harus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sesuai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dengan</a:t>
            </a:r>
            <a:r>
              <a:rPr lang="en-US" sz="3600" b="1" dirty="0" smtClean="0"/>
              <a:t> program di </a:t>
            </a:r>
            <a:r>
              <a:rPr lang="en-US" sz="3600" b="1" dirty="0" err="1" smtClean="0"/>
              <a:t>Mikrokontroller</a:t>
            </a:r>
            <a:endParaRPr lang="en-US" sz="3600" b="1" dirty="0" smtClean="0"/>
          </a:p>
          <a:p>
            <a:r>
              <a:rPr lang="en-US" sz="3600" b="1" dirty="0" err="1" smtClean="0"/>
              <a:t>Misal</a:t>
            </a:r>
            <a:r>
              <a:rPr lang="en-US" sz="3600" b="1" dirty="0" smtClean="0"/>
              <a:t> Panel 1, </a:t>
            </a:r>
            <a:r>
              <a:rPr lang="en-US" sz="3600" b="1" dirty="0" err="1" smtClean="0"/>
              <a:t>Topik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diisi</a:t>
            </a:r>
            <a:r>
              <a:rPr lang="en-US" sz="3600" b="1" dirty="0" smtClean="0"/>
              <a:t> lampu1_on,</a:t>
            </a:r>
          </a:p>
          <a:p>
            <a:r>
              <a:rPr lang="en-US" sz="3600" b="1" dirty="0" smtClean="0"/>
              <a:t>Lampu1_off </a:t>
            </a:r>
            <a:r>
              <a:rPr lang="en-US" sz="3600" b="1" dirty="0" err="1" smtClean="0"/>
              <a:t>dst</a:t>
            </a:r>
            <a:endParaRPr lang="en-US" sz="3600" b="1" dirty="0" smtClean="0"/>
          </a:p>
          <a:p>
            <a:r>
              <a:rPr lang="en-US" sz="3600" b="1" dirty="0" smtClean="0"/>
              <a:t>Payload </a:t>
            </a:r>
            <a:r>
              <a:rPr lang="en-US" sz="3600" b="1" dirty="0" err="1" smtClean="0"/>
              <a:t>diisi</a:t>
            </a:r>
            <a:r>
              <a:rPr lang="en-US" sz="3600" b="1" dirty="0" smtClean="0"/>
              <a:t> 1, 2, </a:t>
            </a:r>
            <a:r>
              <a:rPr lang="en-US" sz="3600" b="1" dirty="0" err="1" smtClean="0"/>
              <a:t>dst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87" y="711200"/>
            <a:ext cx="3857625" cy="614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87" y="711200"/>
            <a:ext cx="3857625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1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5400"/>
            <a:ext cx="11137900" cy="827882"/>
          </a:xfrm>
        </p:spPr>
        <p:txBody>
          <a:bodyPr>
            <a:noAutofit/>
          </a:bodyPr>
          <a:lstStyle/>
          <a:p>
            <a:pPr algn="ctr"/>
            <a:r>
              <a:rPr lang="en-US" b="1" dirty="0" err="1" smtClean="0"/>
              <a:t>Tes</a:t>
            </a:r>
            <a:r>
              <a:rPr lang="en-US" b="1" dirty="0" smtClean="0"/>
              <a:t> </a:t>
            </a:r>
            <a:r>
              <a:rPr lang="en-US" b="1" dirty="0" err="1" smtClean="0"/>
              <a:t>Koneksi</a:t>
            </a:r>
            <a:r>
              <a:rPr lang="en-US" b="1" dirty="0" smtClean="0"/>
              <a:t> </a:t>
            </a:r>
            <a:r>
              <a:rPr lang="en-US" b="1" dirty="0" err="1" smtClean="0"/>
              <a:t>ke</a:t>
            </a:r>
            <a:r>
              <a:rPr lang="en-US" b="1" dirty="0" smtClean="0"/>
              <a:t> Cloud </a:t>
            </a:r>
            <a:r>
              <a:rPr lang="en-US" b="1" dirty="0" err="1" smtClean="0"/>
              <a:t>IoT</a:t>
            </a:r>
            <a:r>
              <a:rPr lang="en-US" b="1" dirty="0" smtClean="0"/>
              <a:t> (i-ot.net)</a:t>
            </a:r>
            <a:endParaRPr lang="en-GB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840787" y="1638300"/>
            <a:ext cx="3021013" cy="4635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>
                <a:solidFill>
                  <a:srgbClr val="0070C0"/>
                </a:solidFill>
              </a:rPr>
              <a:t>Buat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dulu</a:t>
            </a:r>
            <a:r>
              <a:rPr lang="en-US" b="1" dirty="0" smtClean="0">
                <a:solidFill>
                  <a:srgbClr val="0070C0"/>
                </a:solidFill>
              </a:rPr>
              <a:t> Panel </a:t>
            </a:r>
            <a:r>
              <a:rPr lang="en-US" b="1" dirty="0" err="1" smtClean="0">
                <a:solidFill>
                  <a:srgbClr val="0070C0"/>
                </a:solidFill>
              </a:rPr>
              <a:t>seperti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contoh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err="1" smtClean="0">
                <a:solidFill>
                  <a:srgbClr val="0070C0"/>
                </a:solidFill>
              </a:rPr>
              <a:t>Coba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tes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koneksi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err="1" smtClean="0">
                <a:solidFill>
                  <a:srgbClr val="0070C0"/>
                </a:solidFill>
              </a:rPr>
              <a:t>Warna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akan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berubah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853282"/>
            <a:ext cx="3857625" cy="60047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87" y="853282"/>
            <a:ext cx="3857625" cy="600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98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6525"/>
            <a:ext cx="11163300" cy="1325563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Device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100" dirty="0" err="1" smtClean="0"/>
              <a:t>Bisa</a:t>
            </a:r>
            <a:r>
              <a:rPr lang="en-US" sz="3100" dirty="0" smtClean="0"/>
              <a:t> </a:t>
            </a:r>
            <a:r>
              <a:rPr lang="en-US" sz="3100" dirty="0" err="1" smtClean="0"/>
              <a:t>digunakan</a:t>
            </a:r>
            <a:r>
              <a:rPr lang="en-US" sz="3100" dirty="0" smtClean="0"/>
              <a:t> </a:t>
            </a:r>
            <a:r>
              <a:rPr lang="en-US" sz="3100" dirty="0" err="1" smtClean="0"/>
              <a:t>IoT</a:t>
            </a:r>
            <a:r>
              <a:rPr lang="en-US" sz="3100" dirty="0" smtClean="0"/>
              <a:t> Starker Kit </a:t>
            </a:r>
            <a:r>
              <a:rPr lang="en-US" sz="3100" dirty="0" err="1" smtClean="0"/>
              <a:t>Produk</a:t>
            </a:r>
            <a:r>
              <a:rPr lang="en-US" sz="3100" dirty="0" smtClean="0"/>
              <a:t> </a:t>
            </a:r>
            <a:r>
              <a:rPr lang="en-US" sz="3100" dirty="0" err="1" smtClean="0"/>
              <a:t>Tokotronik</a:t>
            </a:r>
            <a:r>
              <a:rPr lang="en-US" sz="3100" dirty="0" smtClean="0"/>
              <a:t> </a:t>
            </a:r>
            <a:r>
              <a:rPr lang="en-US" sz="3100" dirty="0" err="1" smtClean="0"/>
              <a:t>atau</a:t>
            </a:r>
            <a:r>
              <a:rPr lang="en-US" sz="3100" dirty="0" smtClean="0"/>
              <a:t> </a:t>
            </a:r>
            <a:r>
              <a:rPr lang="en-US" sz="3100" dirty="0" err="1" smtClean="0"/>
              <a:t>Rakit</a:t>
            </a:r>
            <a:r>
              <a:rPr lang="en-US" sz="3100" dirty="0" smtClean="0"/>
              <a:t> </a:t>
            </a:r>
            <a:r>
              <a:rPr lang="en-US" sz="3100" dirty="0" err="1" smtClean="0"/>
              <a:t>Sendiri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" y="1665287"/>
            <a:ext cx="5473700" cy="445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49" y="1665287"/>
            <a:ext cx="5236485" cy="445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3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6525"/>
            <a:ext cx="11163300" cy="132556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Device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100" dirty="0" err="1" smtClean="0"/>
              <a:t>Koneksi</a:t>
            </a:r>
            <a:r>
              <a:rPr lang="en-US" sz="3100" dirty="0" smtClean="0"/>
              <a:t> Port</a:t>
            </a:r>
            <a:endParaRPr lang="en-GB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62088"/>
            <a:ext cx="4142786" cy="49064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662" y="2530474"/>
            <a:ext cx="6043338" cy="3838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662" y="438278"/>
            <a:ext cx="6043338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02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3300" cy="790575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Pemrograman</a:t>
            </a:r>
            <a:r>
              <a:rPr lang="en-US" b="1" dirty="0" smtClean="0"/>
              <a:t> Arduino</a:t>
            </a:r>
            <a:endParaRPr lang="en-GB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2300" y="1155700"/>
            <a:ext cx="111633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/*************************************</a:t>
            </a:r>
          </a:p>
          <a:p>
            <a:r>
              <a:rPr lang="en-US" sz="3200" dirty="0" smtClean="0"/>
              <a:t> * Program : SMART LAMPS</a:t>
            </a:r>
          </a:p>
          <a:p>
            <a:r>
              <a:rPr lang="en-US" sz="3200" dirty="0" smtClean="0"/>
              <a:t> * Tim i-ot.net</a:t>
            </a:r>
          </a:p>
          <a:p>
            <a:r>
              <a:rPr lang="en-US" sz="3200" dirty="0" smtClean="0"/>
              <a:t> * ***********************************/</a:t>
            </a:r>
          </a:p>
          <a:p>
            <a:endParaRPr lang="en-US" sz="3200" dirty="0" smtClean="0"/>
          </a:p>
          <a:p>
            <a:r>
              <a:rPr lang="en-US" sz="3200" dirty="0" smtClean="0"/>
              <a:t>#include &lt;ESP8266WiFi.h&gt; </a:t>
            </a:r>
          </a:p>
          <a:p>
            <a:r>
              <a:rPr lang="en-US" sz="3200" dirty="0" smtClean="0"/>
              <a:t>#include &lt;</a:t>
            </a:r>
            <a:r>
              <a:rPr lang="en-US" sz="3200" dirty="0" err="1" smtClean="0"/>
              <a:t>PubSubClient.h</a:t>
            </a:r>
            <a:r>
              <a:rPr lang="en-US" sz="3200" dirty="0" smtClean="0"/>
              <a:t>&gt;</a:t>
            </a:r>
          </a:p>
          <a:p>
            <a:endParaRPr lang="en-US" sz="3200" dirty="0" smtClean="0"/>
          </a:p>
          <a:p>
            <a:r>
              <a:rPr lang="en-US" sz="3200" dirty="0" smtClean="0"/>
              <a:t>String Topic;</a:t>
            </a:r>
          </a:p>
          <a:p>
            <a:r>
              <a:rPr lang="en-US" sz="3200" dirty="0" smtClean="0"/>
              <a:t>String Payload;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const</a:t>
            </a:r>
            <a:r>
              <a:rPr lang="en-US" sz="3200" dirty="0" smtClean="0"/>
              <a:t> char* </a:t>
            </a:r>
            <a:r>
              <a:rPr lang="en-US" sz="3200" dirty="0" err="1" smtClean="0"/>
              <a:t>ssid</a:t>
            </a:r>
            <a:r>
              <a:rPr lang="en-US" sz="3200" dirty="0" smtClean="0"/>
              <a:t> = “</a:t>
            </a:r>
            <a:r>
              <a:rPr lang="en-US" sz="3200" dirty="0" err="1" smtClean="0"/>
              <a:t>nama_wifi</a:t>
            </a:r>
            <a:r>
              <a:rPr lang="en-US" sz="3200" dirty="0" smtClean="0"/>
              <a:t>";  // </a:t>
            </a:r>
            <a:r>
              <a:rPr lang="en-US" sz="3200" dirty="0" err="1" smtClean="0"/>
              <a:t>Tergantung</a:t>
            </a:r>
            <a:r>
              <a:rPr lang="en-US" sz="3200" dirty="0" smtClean="0"/>
              <a:t> </a:t>
            </a:r>
            <a:r>
              <a:rPr lang="en-US" sz="3200" dirty="0" err="1" smtClean="0"/>
              <a:t>wifi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digunakan</a:t>
            </a:r>
            <a:endParaRPr lang="en-US" sz="3200" dirty="0" smtClean="0"/>
          </a:p>
          <a:p>
            <a:r>
              <a:rPr lang="en-US" sz="3200" dirty="0" err="1" smtClean="0"/>
              <a:t>const</a:t>
            </a:r>
            <a:r>
              <a:rPr lang="en-US" sz="3200" dirty="0" smtClean="0"/>
              <a:t> char* password = “</a:t>
            </a:r>
            <a:r>
              <a:rPr lang="en-US" sz="3200" dirty="0" err="1" smtClean="0"/>
              <a:t>pass_wifi</a:t>
            </a:r>
            <a:r>
              <a:rPr lang="en-US" sz="3200" dirty="0" smtClean="0"/>
              <a:t>"; // Password </a:t>
            </a:r>
            <a:r>
              <a:rPr lang="en-US" sz="3200" dirty="0" err="1" smtClean="0"/>
              <a:t>wifi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9685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0700" y="838200"/>
            <a:ext cx="111633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#define IN_1 D5 // Lampu1</a:t>
            </a:r>
          </a:p>
          <a:p>
            <a:r>
              <a:rPr lang="en-US" sz="3200" dirty="0" smtClean="0"/>
              <a:t>#define IN_2 D6 // Lampu2</a:t>
            </a:r>
          </a:p>
          <a:p>
            <a:r>
              <a:rPr lang="en-US" sz="3200" dirty="0" smtClean="0"/>
              <a:t>#define IN_3 D7 // Lampu3</a:t>
            </a:r>
          </a:p>
          <a:p>
            <a:r>
              <a:rPr lang="en-US" sz="3200" dirty="0" smtClean="0"/>
              <a:t>#define IN_4 D8 // Lampu4</a:t>
            </a:r>
          </a:p>
          <a:p>
            <a:endParaRPr lang="en-US" sz="3200" dirty="0" smtClean="0"/>
          </a:p>
          <a:p>
            <a:r>
              <a:rPr lang="en-US" sz="3200" dirty="0" smtClean="0"/>
              <a:t>#define </a:t>
            </a:r>
            <a:r>
              <a:rPr lang="en-US" sz="3200" dirty="0" err="1" smtClean="0"/>
              <a:t>mqttServer</a:t>
            </a:r>
            <a:r>
              <a:rPr lang="en-US" sz="3200" dirty="0" smtClean="0"/>
              <a:t> "i-ot.net"</a:t>
            </a:r>
          </a:p>
          <a:p>
            <a:r>
              <a:rPr lang="en-US" sz="3200" dirty="0" smtClean="0"/>
              <a:t>#define </a:t>
            </a:r>
            <a:r>
              <a:rPr lang="en-US" sz="3200" dirty="0" err="1" smtClean="0"/>
              <a:t>mqttPort</a:t>
            </a:r>
            <a:r>
              <a:rPr lang="en-US" sz="3200" dirty="0" smtClean="0"/>
              <a:t> 1883</a:t>
            </a:r>
          </a:p>
          <a:p>
            <a:r>
              <a:rPr lang="en-US" sz="3200" dirty="0" smtClean="0"/>
              <a:t>#define </a:t>
            </a:r>
            <a:r>
              <a:rPr lang="en-US" sz="3200" dirty="0" err="1" smtClean="0"/>
              <a:t>mqttUser</a:t>
            </a:r>
            <a:r>
              <a:rPr lang="en-US" sz="3200" dirty="0" smtClean="0"/>
              <a:t> "</a:t>
            </a:r>
            <a:r>
              <a:rPr lang="en-US" sz="3200" dirty="0" err="1" smtClean="0"/>
              <a:t>upnmqtt</a:t>
            </a:r>
            <a:r>
              <a:rPr lang="en-US" sz="3200" dirty="0" smtClean="0"/>
              <a:t>"</a:t>
            </a:r>
          </a:p>
          <a:p>
            <a:r>
              <a:rPr lang="en-US" sz="3200" dirty="0" smtClean="0"/>
              <a:t>#define </a:t>
            </a:r>
            <a:r>
              <a:rPr lang="en-US" sz="3200" dirty="0" err="1" smtClean="0"/>
              <a:t>mqttPassword</a:t>
            </a:r>
            <a:r>
              <a:rPr lang="en-US" sz="3200" dirty="0" smtClean="0"/>
              <a:t> "20upnmqtt"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WiFiServer</a:t>
            </a:r>
            <a:r>
              <a:rPr lang="en-US" sz="3200" dirty="0" smtClean="0"/>
              <a:t> server(80);</a:t>
            </a:r>
          </a:p>
          <a:p>
            <a:r>
              <a:rPr lang="en-US" sz="3200" dirty="0" err="1" smtClean="0"/>
              <a:t>WiFiClient</a:t>
            </a:r>
            <a:r>
              <a:rPr lang="en-US" sz="3200" dirty="0" smtClean="0"/>
              <a:t> </a:t>
            </a:r>
            <a:r>
              <a:rPr lang="en-US" sz="3200" dirty="0" err="1" smtClean="0"/>
              <a:t>espClient</a:t>
            </a:r>
            <a:r>
              <a:rPr lang="en-US" sz="3200" dirty="0" smtClean="0"/>
              <a:t>;</a:t>
            </a:r>
          </a:p>
          <a:p>
            <a:r>
              <a:rPr lang="en-US" sz="3200" dirty="0" err="1" smtClean="0"/>
              <a:t>PubSubClient</a:t>
            </a:r>
            <a:r>
              <a:rPr lang="en-US" sz="3200" dirty="0" smtClean="0"/>
              <a:t> client(</a:t>
            </a:r>
            <a:r>
              <a:rPr lang="en-US" sz="3200" dirty="0" err="1" smtClean="0"/>
              <a:t>espClient</a:t>
            </a:r>
            <a:r>
              <a:rPr lang="en-US" sz="3200" dirty="0" smtClean="0"/>
              <a:t>);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67368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0700" y="838200"/>
            <a:ext cx="111633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/>
              <a:t>void </a:t>
            </a:r>
            <a:r>
              <a:rPr lang="en-GB" sz="3200" dirty="0" err="1" smtClean="0"/>
              <a:t>receivedCallback</a:t>
            </a:r>
            <a:r>
              <a:rPr lang="en-GB" sz="3200" dirty="0" smtClean="0"/>
              <a:t>(char* topic, byte* payload, unsigned </a:t>
            </a:r>
            <a:r>
              <a:rPr lang="en-GB" sz="3200" dirty="0" err="1" smtClean="0"/>
              <a:t>int</a:t>
            </a:r>
            <a:r>
              <a:rPr lang="en-GB" sz="3200" dirty="0" smtClean="0"/>
              <a:t> length) {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Serial.print</a:t>
            </a:r>
            <a:r>
              <a:rPr lang="en-GB" sz="3200" dirty="0" smtClean="0"/>
              <a:t>("Message received: 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Serial.println</a:t>
            </a:r>
            <a:r>
              <a:rPr lang="en-GB" sz="3200" dirty="0" smtClean="0"/>
              <a:t>(topic);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Serial.print</a:t>
            </a:r>
            <a:r>
              <a:rPr lang="en-GB" sz="3200" dirty="0" smtClean="0"/>
              <a:t>("payload: ");</a:t>
            </a:r>
          </a:p>
          <a:p>
            <a:endParaRPr lang="en-GB" sz="3200" dirty="0" smtClean="0"/>
          </a:p>
          <a:p>
            <a:r>
              <a:rPr lang="en-GB" sz="3200" dirty="0" smtClean="0"/>
              <a:t>  for (</a:t>
            </a:r>
            <a:r>
              <a:rPr lang="en-GB" sz="3200" dirty="0" err="1" smtClean="0"/>
              <a:t>int</a:t>
            </a:r>
            <a:r>
              <a:rPr lang="en-GB" sz="3200" dirty="0" smtClean="0"/>
              <a:t> </a:t>
            </a:r>
            <a:r>
              <a:rPr lang="en-GB" sz="3200" dirty="0" err="1" smtClean="0"/>
              <a:t>i</a:t>
            </a:r>
            <a:r>
              <a:rPr lang="en-GB" sz="3200" dirty="0" smtClean="0"/>
              <a:t> = 0; </a:t>
            </a:r>
            <a:r>
              <a:rPr lang="en-GB" sz="3200" dirty="0" err="1" smtClean="0"/>
              <a:t>i</a:t>
            </a:r>
            <a:r>
              <a:rPr lang="en-GB" sz="3200" dirty="0" smtClean="0"/>
              <a:t> &lt; length; </a:t>
            </a:r>
            <a:r>
              <a:rPr lang="en-GB" sz="3200" dirty="0" err="1" smtClean="0"/>
              <a:t>i</a:t>
            </a:r>
            <a:r>
              <a:rPr lang="en-GB" sz="3200" dirty="0" smtClean="0"/>
              <a:t>++) {</a:t>
            </a:r>
          </a:p>
          <a:p>
            <a:r>
              <a:rPr lang="en-GB" sz="3200" dirty="0" smtClean="0"/>
              <a:t>    </a:t>
            </a:r>
            <a:r>
              <a:rPr lang="en-GB" sz="3200" dirty="0" err="1" smtClean="0"/>
              <a:t>Serial.print</a:t>
            </a:r>
            <a:r>
              <a:rPr lang="en-GB" sz="3200" dirty="0" smtClean="0"/>
              <a:t>((char)payload[</a:t>
            </a:r>
            <a:r>
              <a:rPr lang="en-GB" sz="3200" dirty="0" err="1" smtClean="0"/>
              <a:t>i</a:t>
            </a:r>
            <a:r>
              <a:rPr lang="en-GB" sz="3200" dirty="0" smtClean="0"/>
              <a:t>]);</a:t>
            </a:r>
          </a:p>
          <a:p>
            <a:r>
              <a:rPr lang="en-GB" sz="3200" dirty="0" smtClean="0"/>
              <a:t>  }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Serial.println</a:t>
            </a:r>
            <a:r>
              <a:rPr lang="en-GB" sz="3200" dirty="0" smtClean="0"/>
              <a:t>();</a:t>
            </a:r>
          </a:p>
          <a:p>
            <a:r>
              <a:rPr lang="en-GB" sz="3200" dirty="0" smtClean="0"/>
              <a:t>  </a:t>
            </a:r>
          </a:p>
          <a:p>
            <a:r>
              <a:rPr lang="en-GB" sz="3200" dirty="0" smtClean="0"/>
              <a:t>  /* we got '1' -&gt; Lampu1_on */</a:t>
            </a:r>
          </a:p>
          <a:p>
            <a:r>
              <a:rPr lang="en-GB" sz="3200" dirty="0" smtClean="0"/>
              <a:t>  if ((char)payload[0] == '1') {</a:t>
            </a:r>
          </a:p>
          <a:p>
            <a:r>
              <a:rPr lang="en-GB" sz="3200" dirty="0" smtClean="0"/>
              <a:t>    </a:t>
            </a:r>
            <a:r>
              <a:rPr lang="en-GB" sz="3200" dirty="0" err="1" smtClean="0"/>
              <a:t>digitalWrite</a:t>
            </a:r>
            <a:r>
              <a:rPr lang="en-GB" sz="3200" dirty="0" smtClean="0"/>
              <a:t>(IN_1, HIGH);</a:t>
            </a:r>
          </a:p>
          <a:p>
            <a:r>
              <a:rPr lang="en-GB" sz="3200" dirty="0" smtClean="0"/>
              <a:t>  } </a:t>
            </a:r>
          </a:p>
          <a:p>
            <a:r>
              <a:rPr lang="en-GB" sz="3200" dirty="0" smtClean="0"/>
              <a:t>  </a:t>
            </a:r>
          </a:p>
          <a:p>
            <a:r>
              <a:rPr lang="en-GB" sz="3200" dirty="0" smtClean="0"/>
              <a:t>/* we got '2' -&gt; Lampu1_off */</a:t>
            </a:r>
          </a:p>
          <a:p>
            <a:r>
              <a:rPr lang="en-GB" sz="3200" dirty="0" smtClean="0"/>
              <a:t>  if ((char)payload[0] == '2') {</a:t>
            </a:r>
          </a:p>
          <a:p>
            <a:r>
              <a:rPr lang="en-GB" sz="3200" dirty="0" smtClean="0"/>
              <a:t>    </a:t>
            </a:r>
            <a:r>
              <a:rPr lang="en-GB" sz="3200" dirty="0" err="1" smtClean="0"/>
              <a:t>digitalWrite</a:t>
            </a:r>
            <a:r>
              <a:rPr lang="en-GB" sz="3200" dirty="0" smtClean="0"/>
              <a:t>(IN_1, LOW);   </a:t>
            </a:r>
          </a:p>
          <a:p>
            <a:r>
              <a:rPr lang="en-GB" sz="3200" dirty="0" smtClean="0"/>
              <a:t>  }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89704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0700" y="838200"/>
            <a:ext cx="111633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/>
              <a:t> /* we got '3' -&gt; Lampu2_on */</a:t>
            </a:r>
          </a:p>
          <a:p>
            <a:r>
              <a:rPr lang="en-GB" sz="3200" dirty="0" smtClean="0"/>
              <a:t>  if ((char)payload[0] == '3') {</a:t>
            </a:r>
          </a:p>
          <a:p>
            <a:r>
              <a:rPr lang="en-GB" sz="3200" dirty="0" smtClean="0"/>
              <a:t>    </a:t>
            </a:r>
            <a:r>
              <a:rPr lang="en-GB" sz="3200" dirty="0" err="1" smtClean="0"/>
              <a:t>digitalWrite</a:t>
            </a:r>
            <a:r>
              <a:rPr lang="en-GB" sz="3200" dirty="0" smtClean="0"/>
              <a:t>(IN_2, HIGH);   </a:t>
            </a:r>
          </a:p>
          <a:p>
            <a:r>
              <a:rPr lang="en-GB" sz="3200" dirty="0" smtClean="0"/>
              <a:t>  } </a:t>
            </a:r>
          </a:p>
          <a:p>
            <a:endParaRPr lang="en-GB" sz="3200" dirty="0" smtClean="0"/>
          </a:p>
          <a:p>
            <a:r>
              <a:rPr lang="en-GB" sz="3200" dirty="0" smtClean="0"/>
              <a:t>  /* we got '4' -&gt; Lampu2_off */</a:t>
            </a:r>
          </a:p>
          <a:p>
            <a:r>
              <a:rPr lang="en-GB" sz="3200" dirty="0" smtClean="0"/>
              <a:t>  if ((char)payload[0] == '4') {</a:t>
            </a:r>
          </a:p>
          <a:p>
            <a:r>
              <a:rPr lang="en-GB" sz="3200" dirty="0" smtClean="0"/>
              <a:t>    </a:t>
            </a:r>
            <a:r>
              <a:rPr lang="en-GB" sz="3200" dirty="0" err="1" smtClean="0"/>
              <a:t>digitalWrite</a:t>
            </a:r>
            <a:r>
              <a:rPr lang="en-GB" sz="3200" dirty="0" smtClean="0"/>
              <a:t>(IN_2, LOW);</a:t>
            </a:r>
          </a:p>
          <a:p>
            <a:r>
              <a:rPr lang="en-GB" sz="3200" dirty="0" smtClean="0"/>
              <a:t>  } </a:t>
            </a:r>
          </a:p>
          <a:p>
            <a:r>
              <a:rPr lang="en-GB" sz="3200" dirty="0" smtClean="0"/>
              <a:t>}</a:t>
            </a:r>
          </a:p>
          <a:p>
            <a:r>
              <a:rPr lang="en-GB" sz="3200" dirty="0" smtClean="0"/>
              <a:t>  </a:t>
            </a:r>
          </a:p>
          <a:p>
            <a:r>
              <a:rPr lang="en-GB" sz="3200" dirty="0" smtClean="0"/>
              <a:t>void setup() {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Serial.begin</a:t>
            </a:r>
            <a:r>
              <a:rPr lang="en-GB" sz="3200" dirty="0" smtClean="0"/>
              <a:t>(115200);</a:t>
            </a:r>
          </a:p>
          <a:p>
            <a:r>
              <a:rPr lang="en-GB" sz="3200" dirty="0" smtClean="0"/>
              <a:t>  delay(10);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pinMode</a:t>
            </a:r>
            <a:r>
              <a:rPr lang="en-GB" sz="3200" dirty="0" smtClean="0"/>
              <a:t>(IN_1, OUTPUT);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pinMode</a:t>
            </a:r>
            <a:r>
              <a:rPr lang="en-GB" sz="3200" dirty="0" smtClean="0"/>
              <a:t>(IN_2, OUTPUT);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pinMode</a:t>
            </a:r>
            <a:r>
              <a:rPr lang="en-GB" sz="3200" dirty="0" smtClean="0"/>
              <a:t>(IN_3, OUTPUT);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pinMode</a:t>
            </a:r>
            <a:r>
              <a:rPr lang="en-GB" sz="3200" dirty="0" smtClean="0"/>
              <a:t>(IN_4, OUTPUT);</a:t>
            </a:r>
          </a:p>
          <a:p>
            <a:r>
              <a:rPr lang="en-GB" sz="3200" dirty="0" smtClean="0"/>
              <a:t>  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digitalWrite</a:t>
            </a:r>
            <a:r>
              <a:rPr lang="en-GB" sz="3200" dirty="0" smtClean="0"/>
              <a:t>(IN_1, LOW);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digitalWrite</a:t>
            </a:r>
            <a:r>
              <a:rPr lang="en-GB" sz="3200" dirty="0" smtClean="0"/>
              <a:t>(IN_2, LOW);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digitalWrite</a:t>
            </a:r>
            <a:r>
              <a:rPr lang="en-GB" sz="3200" dirty="0" smtClean="0"/>
              <a:t>(IN_3, LOW);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digitalWrite</a:t>
            </a:r>
            <a:r>
              <a:rPr lang="en-GB" sz="3200" dirty="0" smtClean="0"/>
              <a:t>(IN_4, LOW);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29560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0700" y="838200"/>
            <a:ext cx="111633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/>
              <a:t> // Connect to </a:t>
            </a:r>
            <a:r>
              <a:rPr lang="en-GB" sz="3200" dirty="0" err="1" smtClean="0"/>
              <a:t>WiFi</a:t>
            </a:r>
            <a:r>
              <a:rPr lang="en-GB" sz="3200" dirty="0" smtClean="0"/>
              <a:t> network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Serial.println</a:t>
            </a:r>
            <a:r>
              <a:rPr lang="en-GB" sz="3200" dirty="0" smtClean="0"/>
              <a:t>();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Serial.println</a:t>
            </a:r>
            <a:r>
              <a:rPr lang="en-GB" sz="3200" dirty="0" smtClean="0"/>
              <a:t>();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Serial.print</a:t>
            </a:r>
            <a:r>
              <a:rPr lang="en-GB" sz="3200" dirty="0" smtClean="0"/>
              <a:t>("Connecting to 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Serial.println</a:t>
            </a:r>
            <a:r>
              <a:rPr lang="en-GB" sz="3200" dirty="0" smtClean="0"/>
              <a:t>(</a:t>
            </a:r>
            <a:r>
              <a:rPr lang="en-GB" sz="3200" dirty="0" err="1" smtClean="0"/>
              <a:t>ssid</a:t>
            </a:r>
            <a:r>
              <a:rPr lang="en-GB" sz="3200" dirty="0" smtClean="0"/>
              <a:t>); 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WiFi.begin</a:t>
            </a:r>
            <a:r>
              <a:rPr lang="en-GB" sz="3200" dirty="0" smtClean="0"/>
              <a:t>(</a:t>
            </a:r>
            <a:r>
              <a:rPr lang="en-GB" sz="3200" dirty="0" err="1" smtClean="0"/>
              <a:t>ssid</a:t>
            </a:r>
            <a:r>
              <a:rPr lang="en-GB" sz="3200" dirty="0" smtClean="0"/>
              <a:t>, password);</a:t>
            </a:r>
          </a:p>
          <a:p>
            <a:r>
              <a:rPr lang="en-GB" sz="3200" dirty="0" smtClean="0"/>
              <a:t> </a:t>
            </a:r>
          </a:p>
          <a:p>
            <a:r>
              <a:rPr lang="en-GB" sz="3200" dirty="0" smtClean="0"/>
              <a:t>  while (</a:t>
            </a:r>
            <a:r>
              <a:rPr lang="en-GB" sz="3200" dirty="0" err="1" smtClean="0"/>
              <a:t>WiFi.status</a:t>
            </a:r>
            <a:r>
              <a:rPr lang="en-GB" sz="3200" dirty="0" smtClean="0"/>
              <a:t>() != WL_CONNECTED) {</a:t>
            </a:r>
          </a:p>
          <a:p>
            <a:r>
              <a:rPr lang="en-GB" sz="3200" dirty="0" smtClean="0"/>
              <a:t>    delay(500);</a:t>
            </a:r>
          </a:p>
          <a:p>
            <a:r>
              <a:rPr lang="en-GB" sz="3200" dirty="0" smtClean="0"/>
              <a:t>    </a:t>
            </a:r>
            <a:r>
              <a:rPr lang="en-GB" sz="3200" dirty="0" err="1" smtClean="0"/>
              <a:t>Serial.print</a:t>
            </a:r>
            <a:r>
              <a:rPr lang="en-GB" sz="3200" dirty="0" smtClean="0"/>
              <a:t>(".");</a:t>
            </a:r>
          </a:p>
          <a:p>
            <a:r>
              <a:rPr lang="en-GB" sz="3200" dirty="0" smtClean="0"/>
              <a:t>  }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Serial.println</a:t>
            </a:r>
            <a:r>
              <a:rPr lang="en-GB" sz="3200" dirty="0" smtClean="0"/>
              <a:t>("");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Serial.println</a:t>
            </a:r>
            <a:r>
              <a:rPr lang="en-GB" sz="3200" dirty="0" smtClean="0"/>
              <a:t>("</a:t>
            </a:r>
            <a:r>
              <a:rPr lang="en-GB" sz="3200" dirty="0" err="1" smtClean="0"/>
              <a:t>WiFi</a:t>
            </a:r>
            <a:r>
              <a:rPr lang="en-GB" sz="3200" dirty="0" smtClean="0"/>
              <a:t> connected");</a:t>
            </a:r>
          </a:p>
          <a:p>
            <a:r>
              <a:rPr lang="en-GB" sz="3200" dirty="0" smtClean="0"/>
              <a:t> 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server.begin</a:t>
            </a:r>
            <a:r>
              <a:rPr lang="en-GB" sz="3200" dirty="0" smtClean="0"/>
              <a:t>();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Serial.println</a:t>
            </a:r>
            <a:r>
              <a:rPr lang="en-GB" sz="3200" dirty="0" smtClean="0"/>
              <a:t>("Server started");</a:t>
            </a:r>
          </a:p>
          <a:p>
            <a:r>
              <a:rPr lang="en-GB" sz="3200" dirty="0" smtClean="0"/>
              <a:t> 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Serial.print</a:t>
            </a:r>
            <a:r>
              <a:rPr lang="en-GB" sz="3200" dirty="0" smtClean="0"/>
              <a:t>("Use this URL to connect: 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Serial.print</a:t>
            </a:r>
            <a:r>
              <a:rPr lang="en-GB" sz="3200" dirty="0" smtClean="0"/>
              <a:t>("http://");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Serial.print</a:t>
            </a:r>
            <a:r>
              <a:rPr lang="en-GB" sz="3200" dirty="0" smtClean="0"/>
              <a:t>(</a:t>
            </a:r>
            <a:r>
              <a:rPr lang="en-GB" sz="3200" dirty="0" err="1" smtClean="0"/>
              <a:t>WiFi.localIP</a:t>
            </a:r>
            <a:r>
              <a:rPr lang="en-GB" sz="3200" dirty="0" smtClean="0"/>
              <a:t>());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Serial.println</a:t>
            </a:r>
            <a:r>
              <a:rPr lang="en-GB" sz="3200" dirty="0" smtClean="0"/>
              <a:t>("/");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3097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</a:rPr>
              <a:t>Thanks To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765" y="1667295"/>
            <a:ext cx="9874361" cy="5058358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Dekan</a:t>
            </a:r>
            <a:r>
              <a:rPr lang="en-US" sz="2400" dirty="0" smtClean="0"/>
              <a:t> </a:t>
            </a:r>
            <a:r>
              <a:rPr lang="en-US" sz="2400" dirty="0" err="1" smtClean="0"/>
              <a:t>Fakultas</a:t>
            </a:r>
            <a:r>
              <a:rPr lang="en-US" sz="2400" dirty="0" smtClean="0"/>
              <a:t> </a:t>
            </a:r>
            <a:r>
              <a:rPr lang="en-US" sz="2400" dirty="0" err="1" smtClean="0"/>
              <a:t>Ilmu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endParaRPr lang="en-US" sz="2400" dirty="0" smtClean="0"/>
          </a:p>
          <a:p>
            <a:r>
              <a:rPr lang="en-US" sz="2400" dirty="0" smtClean="0"/>
              <a:t>Wakil </a:t>
            </a:r>
            <a:r>
              <a:rPr lang="en-US" sz="2400" dirty="0" err="1" smtClean="0"/>
              <a:t>Dekan</a:t>
            </a:r>
            <a:r>
              <a:rPr lang="en-US" sz="2400" dirty="0" smtClean="0"/>
              <a:t> 1 </a:t>
            </a:r>
            <a:r>
              <a:rPr lang="en-US" sz="2400" dirty="0" err="1" smtClean="0"/>
              <a:t>Fakultas</a:t>
            </a:r>
            <a:r>
              <a:rPr lang="en-US" sz="2400" dirty="0" smtClean="0"/>
              <a:t> </a:t>
            </a:r>
            <a:r>
              <a:rPr lang="en-US" sz="2400" dirty="0" err="1" smtClean="0"/>
              <a:t>Ilmu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endParaRPr lang="en-US" sz="2400" dirty="0" smtClean="0"/>
          </a:p>
          <a:p>
            <a:r>
              <a:rPr lang="en-US" sz="2400" dirty="0"/>
              <a:t>Wakil </a:t>
            </a:r>
            <a:r>
              <a:rPr lang="en-US" sz="2400" dirty="0" err="1"/>
              <a:t>Dekan</a:t>
            </a:r>
            <a:r>
              <a:rPr lang="en-US" sz="2400" dirty="0"/>
              <a:t> 1 </a:t>
            </a:r>
            <a:r>
              <a:rPr lang="en-US" sz="2400" dirty="0" err="1"/>
              <a:t>Fakultas</a:t>
            </a:r>
            <a:r>
              <a:rPr lang="en-US" sz="2400" dirty="0"/>
              <a:t> </a:t>
            </a:r>
            <a:r>
              <a:rPr lang="en-US" sz="2400" dirty="0" err="1"/>
              <a:t>Ilmu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endParaRPr lang="en-US" sz="2400" dirty="0"/>
          </a:p>
          <a:p>
            <a:r>
              <a:rPr lang="en-US" sz="2400" dirty="0"/>
              <a:t>Wakil </a:t>
            </a:r>
            <a:r>
              <a:rPr lang="en-US" sz="2400" dirty="0" err="1"/>
              <a:t>Dekan</a:t>
            </a:r>
            <a:r>
              <a:rPr lang="en-US" sz="2400" dirty="0"/>
              <a:t> </a:t>
            </a:r>
            <a:r>
              <a:rPr lang="en-US" sz="2400" dirty="0" smtClean="0"/>
              <a:t>3 </a:t>
            </a:r>
            <a:r>
              <a:rPr lang="en-US" sz="2400" dirty="0" err="1"/>
              <a:t>Fakultas</a:t>
            </a:r>
            <a:r>
              <a:rPr lang="en-US" sz="2400" dirty="0"/>
              <a:t> </a:t>
            </a:r>
            <a:r>
              <a:rPr lang="en-US" sz="2400" dirty="0" err="1"/>
              <a:t>Ilmu</a:t>
            </a:r>
            <a:r>
              <a:rPr lang="en-US" sz="2400" dirty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, Founder i-ot.net, Mentor </a:t>
            </a:r>
            <a:r>
              <a:rPr lang="en-US" sz="2400" dirty="0" err="1" smtClean="0"/>
              <a:t>sekaligus</a:t>
            </a:r>
            <a:r>
              <a:rPr lang="en-US" sz="2400" dirty="0" smtClean="0"/>
              <a:t> </a:t>
            </a:r>
            <a:r>
              <a:rPr lang="en-US" sz="2400" dirty="0" err="1" smtClean="0"/>
              <a:t>Panutan</a:t>
            </a:r>
            <a:r>
              <a:rPr lang="en-US" sz="2400" dirty="0" smtClean="0"/>
              <a:t> </a:t>
            </a:r>
            <a:r>
              <a:rPr lang="en-US" sz="2400" dirty="0" err="1" smtClean="0"/>
              <a:t>Saya</a:t>
            </a:r>
            <a:endParaRPr lang="en-US" sz="2400" dirty="0"/>
          </a:p>
          <a:p>
            <a:r>
              <a:rPr lang="en-US" sz="2400" dirty="0" err="1" smtClean="0"/>
              <a:t>Temen</a:t>
            </a:r>
            <a:r>
              <a:rPr lang="en-US" sz="2400" dirty="0" smtClean="0"/>
              <a:t> </a:t>
            </a:r>
            <a:r>
              <a:rPr lang="en-US" sz="2400" dirty="0" err="1" smtClean="0"/>
              <a:t>Temen</a:t>
            </a:r>
            <a:r>
              <a:rPr lang="en-US" sz="2400" dirty="0" smtClean="0"/>
              <a:t> </a:t>
            </a:r>
            <a:r>
              <a:rPr lang="en-US" sz="2400" dirty="0" err="1" smtClean="0"/>
              <a:t>Dosen</a:t>
            </a:r>
            <a:r>
              <a:rPr lang="en-US" sz="2400" dirty="0" smtClean="0"/>
              <a:t>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Informatika</a:t>
            </a:r>
            <a:r>
              <a:rPr lang="en-US" sz="2400" dirty="0" smtClean="0"/>
              <a:t> Dan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endParaRPr lang="en-US" sz="2400" dirty="0" smtClean="0"/>
          </a:p>
          <a:p>
            <a:r>
              <a:rPr lang="en-US" sz="2400" dirty="0" err="1" smtClean="0"/>
              <a:t>Segenap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 err="1" smtClean="0"/>
              <a:t>Panitia</a:t>
            </a:r>
            <a:r>
              <a:rPr lang="en-US" sz="2400" dirty="0" smtClean="0"/>
              <a:t> </a:t>
            </a:r>
            <a:r>
              <a:rPr lang="en-US" sz="2400" dirty="0" err="1" smtClean="0"/>
              <a:t>Penyelenggara</a:t>
            </a:r>
            <a:r>
              <a:rPr lang="en-US" sz="2400" dirty="0" smtClean="0"/>
              <a:t> Workshop</a:t>
            </a:r>
          </a:p>
          <a:p>
            <a:r>
              <a:rPr lang="en-US" sz="2400" dirty="0" err="1" smtClean="0"/>
              <a:t>Segenap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 err="1" smtClean="0"/>
              <a:t>Peserta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5340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0700" y="838200"/>
            <a:ext cx="111633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/>
              <a:t> // Connect to Server </a:t>
            </a:r>
            <a:r>
              <a:rPr lang="en-GB" sz="3200" dirty="0" err="1" smtClean="0"/>
              <a:t>IoT</a:t>
            </a:r>
            <a:r>
              <a:rPr lang="en-GB" sz="3200" dirty="0" smtClean="0"/>
              <a:t> (</a:t>
            </a:r>
            <a:r>
              <a:rPr lang="en-GB" sz="3200" dirty="0" err="1" smtClean="0"/>
              <a:t>CloudMQTT</a:t>
            </a:r>
            <a:r>
              <a:rPr lang="en-GB" sz="3200" dirty="0" smtClean="0"/>
              <a:t>)</a:t>
            </a:r>
          </a:p>
          <a:p>
            <a:endParaRPr lang="en-GB" sz="3200" dirty="0" smtClean="0"/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client.setServer</a:t>
            </a:r>
            <a:r>
              <a:rPr lang="en-GB" sz="3200" dirty="0" smtClean="0"/>
              <a:t>(</a:t>
            </a:r>
            <a:r>
              <a:rPr lang="en-GB" sz="3200" dirty="0" err="1" smtClean="0"/>
              <a:t>mqttServer</a:t>
            </a:r>
            <a:r>
              <a:rPr lang="en-GB" sz="3200" dirty="0" smtClean="0"/>
              <a:t>, </a:t>
            </a:r>
            <a:r>
              <a:rPr lang="en-GB" sz="3200" dirty="0" err="1" smtClean="0"/>
              <a:t>mqttPort</a:t>
            </a:r>
            <a:r>
              <a:rPr lang="en-GB" sz="3200" dirty="0" smtClean="0"/>
              <a:t>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client.setCallback</a:t>
            </a:r>
            <a:r>
              <a:rPr lang="en-GB" sz="3200" dirty="0" smtClean="0"/>
              <a:t>(</a:t>
            </a:r>
            <a:r>
              <a:rPr lang="en-GB" sz="3200" dirty="0" err="1" smtClean="0"/>
              <a:t>receivedCallback</a:t>
            </a:r>
            <a:r>
              <a:rPr lang="en-GB" sz="3200" dirty="0" smtClean="0"/>
              <a:t>);</a:t>
            </a:r>
          </a:p>
          <a:p>
            <a:r>
              <a:rPr lang="en-GB" sz="3200" dirty="0" smtClean="0"/>
              <a:t> </a:t>
            </a:r>
          </a:p>
          <a:p>
            <a:r>
              <a:rPr lang="en-GB" sz="3200" dirty="0" smtClean="0"/>
              <a:t>  while (!</a:t>
            </a:r>
            <a:r>
              <a:rPr lang="en-GB" sz="3200" dirty="0" err="1" smtClean="0"/>
              <a:t>client.connected</a:t>
            </a:r>
            <a:r>
              <a:rPr lang="en-GB" sz="3200" dirty="0" smtClean="0"/>
              <a:t>()) {</a:t>
            </a:r>
          </a:p>
          <a:p>
            <a:r>
              <a:rPr lang="en-GB" sz="3200" dirty="0" smtClean="0"/>
              <a:t>    </a:t>
            </a:r>
            <a:r>
              <a:rPr lang="en-GB" sz="3200" dirty="0" err="1" smtClean="0"/>
              <a:t>Serial.println</a:t>
            </a:r>
            <a:r>
              <a:rPr lang="en-GB" sz="3200" dirty="0" smtClean="0"/>
              <a:t>("Connecting to </a:t>
            </a:r>
            <a:r>
              <a:rPr lang="en-GB" sz="3200" dirty="0" err="1" smtClean="0"/>
              <a:t>CLoudMQTT</a:t>
            </a:r>
            <a:r>
              <a:rPr lang="en-GB" sz="3200" dirty="0" smtClean="0"/>
              <a:t>...");</a:t>
            </a:r>
          </a:p>
          <a:p>
            <a:r>
              <a:rPr lang="en-GB" sz="3200" dirty="0" smtClean="0"/>
              <a:t> </a:t>
            </a:r>
          </a:p>
          <a:p>
            <a:r>
              <a:rPr lang="en-GB" sz="3200" dirty="0" smtClean="0"/>
              <a:t>    if (</a:t>
            </a:r>
            <a:r>
              <a:rPr lang="en-GB" sz="3200" dirty="0" err="1" smtClean="0"/>
              <a:t>client.connect</a:t>
            </a:r>
            <a:r>
              <a:rPr lang="en-GB" sz="3200" dirty="0" smtClean="0"/>
              <a:t>("ESP32Client", </a:t>
            </a:r>
            <a:r>
              <a:rPr lang="en-GB" sz="3200" dirty="0" err="1" smtClean="0"/>
              <a:t>mqttUser</a:t>
            </a:r>
            <a:r>
              <a:rPr lang="en-GB" sz="3200" dirty="0" smtClean="0"/>
              <a:t>, </a:t>
            </a:r>
            <a:r>
              <a:rPr lang="en-GB" sz="3200" dirty="0" err="1" smtClean="0"/>
              <a:t>mqttPassword</a:t>
            </a:r>
            <a:r>
              <a:rPr lang="en-GB" sz="3200" dirty="0" smtClean="0"/>
              <a:t> )) {</a:t>
            </a:r>
          </a:p>
          <a:p>
            <a:r>
              <a:rPr lang="en-GB" sz="3200" dirty="0" smtClean="0"/>
              <a:t> </a:t>
            </a:r>
          </a:p>
          <a:p>
            <a:r>
              <a:rPr lang="en-GB" sz="3200" dirty="0" smtClean="0"/>
              <a:t>      </a:t>
            </a:r>
            <a:r>
              <a:rPr lang="en-GB" sz="3200" dirty="0" err="1" smtClean="0"/>
              <a:t>Serial.println</a:t>
            </a:r>
            <a:r>
              <a:rPr lang="en-GB" sz="3200" dirty="0" smtClean="0"/>
              <a:t>("connected");</a:t>
            </a:r>
          </a:p>
          <a:p>
            <a:r>
              <a:rPr lang="en-GB" sz="3200" dirty="0" smtClean="0"/>
              <a:t> </a:t>
            </a:r>
          </a:p>
          <a:p>
            <a:r>
              <a:rPr lang="en-GB" sz="3200" dirty="0" smtClean="0"/>
              <a:t>    } else {</a:t>
            </a:r>
          </a:p>
          <a:p>
            <a:r>
              <a:rPr lang="en-GB" sz="3200" dirty="0" smtClean="0"/>
              <a:t>      </a:t>
            </a:r>
            <a:r>
              <a:rPr lang="en-GB" sz="3200" dirty="0" err="1" smtClean="0"/>
              <a:t>Serial.print</a:t>
            </a:r>
            <a:r>
              <a:rPr lang="en-GB" sz="3200" dirty="0" smtClean="0"/>
              <a:t>("failed with state ");</a:t>
            </a:r>
          </a:p>
          <a:p>
            <a:r>
              <a:rPr lang="en-GB" sz="3200" dirty="0" smtClean="0"/>
              <a:t>      </a:t>
            </a:r>
            <a:r>
              <a:rPr lang="en-GB" sz="3200" dirty="0" err="1" smtClean="0"/>
              <a:t>Serial.print</a:t>
            </a:r>
            <a:r>
              <a:rPr lang="en-GB" sz="3200" dirty="0" smtClean="0"/>
              <a:t>(</a:t>
            </a:r>
            <a:r>
              <a:rPr lang="en-GB" sz="3200" dirty="0" err="1" smtClean="0"/>
              <a:t>client.state</a:t>
            </a:r>
            <a:r>
              <a:rPr lang="en-GB" sz="3200" dirty="0" smtClean="0"/>
              <a:t>());</a:t>
            </a:r>
          </a:p>
          <a:p>
            <a:r>
              <a:rPr lang="en-GB" sz="3200" dirty="0" smtClean="0"/>
              <a:t>      delay(2000);</a:t>
            </a:r>
          </a:p>
          <a:p>
            <a:r>
              <a:rPr lang="en-GB" sz="3200" dirty="0" smtClean="0"/>
              <a:t>    }</a:t>
            </a:r>
          </a:p>
          <a:p>
            <a:r>
              <a:rPr lang="en-GB" sz="3200" dirty="0" smtClean="0"/>
              <a:t>  }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client.subscribe</a:t>
            </a:r>
            <a:r>
              <a:rPr lang="en-GB" sz="3200" dirty="0" smtClean="0"/>
              <a:t>("lampu1_on");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client.subscribe</a:t>
            </a:r>
            <a:r>
              <a:rPr lang="en-GB" sz="3200" dirty="0" smtClean="0"/>
              <a:t>("lampu1_off");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client.subscribe</a:t>
            </a:r>
            <a:r>
              <a:rPr lang="en-GB" sz="3200" dirty="0" smtClean="0"/>
              <a:t>("lampu2_on");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client.subscribe</a:t>
            </a:r>
            <a:r>
              <a:rPr lang="en-GB" sz="3200" dirty="0" smtClean="0"/>
              <a:t>("lampu2_off");</a:t>
            </a:r>
          </a:p>
          <a:p>
            <a:r>
              <a:rPr lang="en-GB" sz="3200" dirty="0" smtClean="0"/>
              <a:t>}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17006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0700" y="114300"/>
            <a:ext cx="11163300" cy="6629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/>
              <a:t>void loop() { </a:t>
            </a:r>
          </a:p>
          <a:p>
            <a:endParaRPr lang="en-GB" sz="3200" dirty="0" smtClean="0"/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client.loop</a:t>
            </a:r>
            <a:r>
              <a:rPr lang="en-GB" sz="3200" dirty="0" smtClean="0"/>
              <a:t>();</a:t>
            </a:r>
          </a:p>
          <a:p>
            <a:r>
              <a:rPr lang="en-GB" sz="3200" dirty="0" smtClean="0"/>
              <a:t>  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WiFiClient</a:t>
            </a:r>
            <a:r>
              <a:rPr lang="en-GB" sz="3200" dirty="0" smtClean="0"/>
              <a:t> client = </a:t>
            </a:r>
            <a:r>
              <a:rPr lang="en-GB" sz="3200" dirty="0" err="1" smtClean="0"/>
              <a:t>server.available</a:t>
            </a:r>
            <a:r>
              <a:rPr lang="en-GB" sz="3200" dirty="0" smtClean="0"/>
              <a:t>();</a:t>
            </a:r>
          </a:p>
          <a:p>
            <a:r>
              <a:rPr lang="en-GB" sz="3200" dirty="0" smtClean="0"/>
              <a:t>  if (!client) {</a:t>
            </a:r>
          </a:p>
          <a:p>
            <a:r>
              <a:rPr lang="en-GB" sz="3200" dirty="0" smtClean="0"/>
              <a:t>    return;</a:t>
            </a:r>
          </a:p>
          <a:p>
            <a:r>
              <a:rPr lang="en-GB" sz="3200" dirty="0" smtClean="0"/>
              <a:t>  } </a:t>
            </a:r>
          </a:p>
          <a:p>
            <a:r>
              <a:rPr lang="en-GB" sz="3200" dirty="0" smtClean="0"/>
              <a:t>  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Serial.println</a:t>
            </a:r>
            <a:r>
              <a:rPr lang="en-GB" sz="3200" dirty="0" smtClean="0"/>
              <a:t>("new client");</a:t>
            </a:r>
          </a:p>
          <a:p>
            <a:r>
              <a:rPr lang="en-GB" sz="3200" dirty="0" smtClean="0"/>
              <a:t>  while(!</a:t>
            </a:r>
            <a:r>
              <a:rPr lang="en-GB" sz="3200" dirty="0" err="1" smtClean="0"/>
              <a:t>client.available</a:t>
            </a:r>
            <a:r>
              <a:rPr lang="en-GB" sz="3200" dirty="0" smtClean="0"/>
              <a:t>()){</a:t>
            </a:r>
          </a:p>
          <a:p>
            <a:r>
              <a:rPr lang="en-GB" sz="3200" dirty="0" smtClean="0"/>
              <a:t>    delay(1);</a:t>
            </a:r>
          </a:p>
          <a:p>
            <a:r>
              <a:rPr lang="en-GB" sz="3200" dirty="0" smtClean="0"/>
              <a:t>  } </a:t>
            </a:r>
          </a:p>
          <a:p>
            <a:r>
              <a:rPr lang="en-GB" sz="3200" dirty="0" smtClean="0"/>
              <a:t> </a:t>
            </a:r>
          </a:p>
          <a:p>
            <a:r>
              <a:rPr lang="en-GB" sz="3200" dirty="0" smtClean="0"/>
              <a:t>  String request = </a:t>
            </a:r>
            <a:r>
              <a:rPr lang="en-GB" sz="3200" dirty="0" err="1" smtClean="0"/>
              <a:t>client.readStringUntil</a:t>
            </a:r>
            <a:r>
              <a:rPr lang="en-GB" sz="3200" dirty="0" smtClean="0"/>
              <a:t>('\r');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Serial.println</a:t>
            </a:r>
            <a:r>
              <a:rPr lang="en-GB" sz="3200" dirty="0" smtClean="0"/>
              <a:t>(request);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client.flush</a:t>
            </a:r>
            <a:r>
              <a:rPr lang="en-GB" sz="3200" dirty="0" smtClean="0"/>
              <a:t>();</a:t>
            </a:r>
          </a:p>
          <a:p>
            <a:r>
              <a:rPr lang="en-GB" sz="3200" dirty="0" smtClean="0"/>
              <a:t> </a:t>
            </a:r>
          </a:p>
          <a:p>
            <a:r>
              <a:rPr lang="en-GB" sz="3200" dirty="0" smtClean="0"/>
              <a:t>  if (</a:t>
            </a:r>
            <a:r>
              <a:rPr lang="en-GB" sz="3200" dirty="0" err="1" smtClean="0"/>
              <a:t>request.indexOf</a:t>
            </a:r>
            <a:r>
              <a:rPr lang="en-GB" sz="3200" dirty="0" smtClean="0"/>
              <a:t>("/IN_1on") &gt; 0)  {</a:t>
            </a:r>
          </a:p>
          <a:p>
            <a:r>
              <a:rPr lang="en-GB" sz="3200" dirty="0" smtClean="0"/>
              <a:t>    </a:t>
            </a:r>
            <a:r>
              <a:rPr lang="en-GB" sz="3200" dirty="0" err="1" smtClean="0"/>
              <a:t>digitalWrite</a:t>
            </a:r>
            <a:r>
              <a:rPr lang="en-GB" sz="3200" dirty="0" smtClean="0"/>
              <a:t>(IN_1, HIGH);</a:t>
            </a:r>
          </a:p>
          <a:p>
            <a:r>
              <a:rPr lang="en-GB" sz="3200" dirty="0" smtClean="0"/>
              <a:t>  }</a:t>
            </a:r>
          </a:p>
          <a:p>
            <a:r>
              <a:rPr lang="en-GB" sz="3200" dirty="0" smtClean="0"/>
              <a:t>  if (</a:t>
            </a:r>
            <a:r>
              <a:rPr lang="en-GB" sz="3200" dirty="0" err="1" smtClean="0"/>
              <a:t>request.indexOf</a:t>
            </a:r>
            <a:r>
              <a:rPr lang="en-GB" sz="3200" dirty="0" smtClean="0"/>
              <a:t>("/IN_1off") &gt;0)  {</a:t>
            </a:r>
          </a:p>
          <a:p>
            <a:r>
              <a:rPr lang="en-GB" sz="3200" dirty="0" smtClean="0"/>
              <a:t>    </a:t>
            </a:r>
            <a:r>
              <a:rPr lang="en-GB" sz="3200" dirty="0" err="1" smtClean="0"/>
              <a:t>digitalWrite</a:t>
            </a:r>
            <a:r>
              <a:rPr lang="en-GB" sz="3200" dirty="0" smtClean="0"/>
              <a:t>(IN_1, LOW);   </a:t>
            </a:r>
          </a:p>
          <a:p>
            <a:r>
              <a:rPr lang="en-GB" sz="3200" dirty="0" smtClean="0"/>
              <a:t>  }</a:t>
            </a:r>
          </a:p>
          <a:p>
            <a:r>
              <a:rPr lang="en-GB" sz="3200" dirty="0" smtClean="0"/>
              <a:t>   if (</a:t>
            </a:r>
            <a:r>
              <a:rPr lang="en-GB" sz="3200" dirty="0" err="1" smtClean="0"/>
              <a:t>request.indexOf</a:t>
            </a:r>
            <a:r>
              <a:rPr lang="en-GB" sz="3200" dirty="0" smtClean="0"/>
              <a:t>("/IN_2on") &gt; 0)  {</a:t>
            </a:r>
          </a:p>
          <a:p>
            <a:r>
              <a:rPr lang="en-GB" sz="3200" dirty="0" smtClean="0"/>
              <a:t>    </a:t>
            </a:r>
            <a:r>
              <a:rPr lang="en-GB" sz="3200" dirty="0" err="1" smtClean="0"/>
              <a:t>digitalWrite</a:t>
            </a:r>
            <a:r>
              <a:rPr lang="en-GB" sz="3200" dirty="0" smtClean="0"/>
              <a:t>(IN_2, HIGH);   </a:t>
            </a:r>
          </a:p>
          <a:p>
            <a:r>
              <a:rPr lang="en-GB" sz="3200" dirty="0" smtClean="0"/>
              <a:t>  }</a:t>
            </a:r>
          </a:p>
          <a:p>
            <a:r>
              <a:rPr lang="en-GB" sz="3200" dirty="0" smtClean="0"/>
              <a:t>  if (</a:t>
            </a:r>
            <a:r>
              <a:rPr lang="en-GB" sz="3200" dirty="0" err="1" smtClean="0"/>
              <a:t>request.indexOf</a:t>
            </a:r>
            <a:r>
              <a:rPr lang="en-GB" sz="3200" dirty="0" smtClean="0"/>
              <a:t>("/IN_2off") &gt;0)  {</a:t>
            </a:r>
          </a:p>
          <a:p>
            <a:r>
              <a:rPr lang="en-GB" sz="3200" dirty="0" smtClean="0"/>
              <a:t>    </a:t>
            </a:r>
            <a:r>
              <a:rPr lang="en-GB" sz="3200" dirty="0" err="1" smtClean="0"/>
              <a:t>digitalWrite</a:t>
            </a:r>
            <a:r>
              <a:rPr lang="en-GB" sz="3200" dirty="0" smtClean="0"/>
              <a:t>(IN_2, LOW);   </a:t>
            </a:r>
          </a:p>
          <a:p>
            <a:r>
              <a:rPr lang="en-GB" sz="3200" dirty="0" smtClean="0"/>
              <a:t>  }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00188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0700" y="114300"/>
            <a:ext cx="11163300" cy="66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/>
              <a:t> // Return the response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("HTTP/1.1 200 OK");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("Content-Type: text/html");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(""); 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("&lt;!DOCTYPE HTML&gt;");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("&lt;html&gt;");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("&lt;head&gt;");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("&lt;meta name='apple-mobile-web-app-capable' content='yes' /&gt;");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("&lt;meta name='apple-mobile-web-app-status-bar-style' content='black-translucent' /&gt;");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("&lt;/head&gt;");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("&lt;body </a:t>
            </a:r>
            <a:r>
              <a:rPr lang="en-GB" sz="3200" dirty="0" err="1" smtClean="0"/>
              <a:t>bgcolor</a:t>
            </a:r>
            <a:r>
              <a:rPr lang="en-GB" sz="3200" dirty="0" smtClean="0"/>
              <a:t> = \"#f7e6ec\"&gt;"); 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("&lt;hr/&gt;&lt;hr&gt;");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("&lt;h4&gt;&lt;</a:t>
            </a:r>
            <a:r>
              <a:rPr lang="en-GB" sz="3200" dirty="0" err="1" smtClean="0"/>
              <a:t>center</a:t>
            </a:r>
            <a:r>
              <a:rPr lang="en-GB" sz="3200" dirty="0" smtClean="0"/>
              <a:t>&gt; Smart Lamps  &lt;/</a:t>
            </a:r>
            <a:r>
              <a:rPr lang="en-GB" sz="3200" dirty="0" err="1" smtClean="0"/>
              <a:t>center</a:t>
            </a:r>
            <a:r>
              <a:rPr lang="en-GB" sz="3200" dirty="0" smtClean="0"/>
              <a:t>&gt;&lt;/h4&gt;");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("&lt;hr/&gt;&lt;hr&gt;");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("&lt;</a:t>
            </a:r>
            <a:r>
              <a:rPr lang="en-GB" sz="3200" dirty="0" err="1" smtClean="0"/>
              <a:t>br</a:t>
            </a:r>
            <a:r>
              <a:rPr lang="en-GB" sz="3200" dirty="0" smtClean="0"/>
              <a:t>&gt;&lt;</a:t>
            </a:r>
            <a:r>
              <a:rPr lang="en-GB" sz="3200" dirty="0" err="1" smtClean="0"/>
              <a:t>br</a:t>
            </a:r>
            <a:r>
              <a:rPr lang="en-GB" sz="3200" dirty="0" smtClean="0"/>
              <a:t>&gt;");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("&lt;</a:t>
            </a:r>
            <a:r>
              <a:rPr lang="en-GB" sz="3200" dirty="0" err="1" smtClean="0"/>
              <a:t>br</a:t>
            </a:r>
            <a:r>
              <a:rPr lang="en-GB" sz="3200" dirty="0" smtClean="0"/>
              <a:t>&gt;&lt;</a:t>
            </a:r>
            <a:r>
              <a:rPr lang="en-GB" sz="3200" dirty="0" err="1" smtClean="0"/>
              <a:t>br</a:t>
            </a:r>
            <a:r>
              <a:rPr lang="en-GB" sz="3200" dirty="0" smtClean="0"/>
              <a:t>&gt;");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("&lt;</a:t>
            </a:r>
            <a:r>
              <a:rPr lang="en-GB" sz="3200" dirty="0" err="1" smtClean="0"/>
              <a:t>center</a:t>
            </a:r>
            <a:r>
              <a:rPr lang="en-GB" sz="3200" dirty="0" smtClean="0"/>
              <a:t>&gt;");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("ROBOT");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("&lt;a </a:t>
            </a:r>
            <a:r>
              <a:rPr lang="en-GB" sz="3200" dirty="0" err="1" smtClean="0"/>
              <a:t>href</a:t>
            </a:r>
            <a:r>
              <a:rPr lang="en-GB" sz="3200" dirty="0" smtClean="0"/>
              <a:t>=\"/IN_1on\"\"&gt;&lt;button&gt;Lampu1_On &lt;/button&gt;&lt;/a&gt;");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("&lt;a </a:t>
            </a:r>
            <a:r>
              <a:rPr lang="en-GB" sz="3200" dirty="0" err="1" smtClean="0"/>
              <a:t>href</a:t>
            </a:r>
            <a:r>
              <a:rPr lang="en-GB" sz="3200" dirty="0" smtClean="0"/>
              <a:t>=\"/IN_1off\"\"&gt;&lt;button&gt;Lampu1_Off &lt;/button&gt;&lt;/a&gt;&lt;</a:t>
            </a:r>
            <a:r>
              <a:rPr lang="en-GB" sz="3200" dirty="0" err="1" smtClean="0"/>
              <a:t>br</a:t>
            </a:r>
            <a:r>
              <a:rPr lang="en-GB" sz="3200" dirty="0" smtClean="0"/>
              <a:t> /&gt;");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("&lt;/</a:t>
            </a:r>
            <a:r>
              <a:rPr lang="en-GB" sz="3200" dirty="0" err="1" smtClean="0"/>
              <a:t>center</a:t>
            </a:r>
            <a:r>
              <a:rPr lang="en-GB" sz="3200" dirty="0" smtClean="0"/>
              <a:t>&gt;"); 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("&lt;</a:t>
            </a:r>
            <a:r>
              <a:rPr lang="en-GB" sz="3200" dirty="0" err="1" smtClean="0"/>
              <a:t>br</a:t>
            </a:r>
            <a:r>
              <a:rPr lang="en-GB" sz="3200" dirty="0" smtClean="0"/>
              <a:t>&gt;&lt;</a:t>
            </a:r>
            <a:r>
              <a:rPr lang="en-GB" sz="3200" dirty="0" err="1" smtClean="0"/>
              <a:t>br</a:t>
            </a:r>
            <a:r>
              <a:rPr lang="en-GB" sz="3200" dirty="0" smtClean="0"/>
              <a:t>&gt;");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("&lt;</a:t>
            </a:r>
            <a:r>
              <a:rPr lang="en-GB" sz="3200" dirty="0" err="1" smtClean="0"/>
              <a:t>center</a:t>
            </a:r>
            <a:r>
              <a:rPr lang="en-GB" sz="3200" dirty="0" smtClean="0"/>
              <a:t>&gt;"); 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("ROBOT");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("&lt;a </a:t>
            </a:r>
            <a:r>
              <a:rPr lang="en-GB" sz="3200" dirty="0" err="1" smtClean="0"/>
              <a:t>href</a:t>
            </a:r>
            <a:r>
              <a:rPr lang="en-GB" sz="3200" dirty="0" smtClean="0"/>
              <a:t>=\"/IN_2on\"\"&gt;&lt;button&gt;Lampu2_On &lt;/button&gt;&lt;/a&gt;");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("&lt;a </a:t>
            </a:r>
            <a:r>
              <a:rPr lang="en-GB" sz="3200" dirty="0" err="1" smtClean="0"/>
              <a:t>href</a:t>
            </a:r>
            <a:r>
              <a:rPr lang="en-GB" sz="3200" dirty="0" smtClean="0"/>
              <a:t>=\"/IN_2off\"\"&gt;&lt;button&gt;Lampu2_Off &lt;/button&gt;&lt;/a&gt;&lt;</a:t>
            </a:r>
            <a:r>
              <a:rPr lang="en-GB" sz="3200" dirty="0" err="1" smtClean="0"/>
              <a:t>br</a:t>
            </a:r>
            <a:r>
              <a:rPr lang="en-GB" sz="3200" dirty="0" smtClean="0"/>
              <a:t> /&gt;");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("&lt;/</a:t>
            </a:r>
            <a:r>
              <a:rPr lang="en-GB" sz="3200" dirty="0" err="1" smtClean="0"/>
              <a:t>center</a:t>
            </a:r>
            <a:r>
              <a:rPr lang="en-GB" sz="3200" dirty="0" smtClean="0"/>
              <a:t>&gt;"); 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("&lt;</a:t>
            </a:r>
            <a:r>
              <a:rPr lang="en-GB" sz="3200" dirty="0" err="1" smtClean="0"/>
              <a:t>br</a:t>
            </a:r>
            <a:r>
              <a:rPr lang="en-GB" sz="3200" dirty="0" smtClean="0"/>
              <a:t>&gt;&lt;</a:t>
            </a:r>
            <a:r>
              <a:rPr lang="en-GB" sz="3200" dirty="0" err="1" smtClean="0"/>
              <a:t>br</a:t>
            </a:r>
            <a:r>
              <a:rPr lang="en-GB" sz="3200" dirty="0" smtClean="0"/>
              <a:t>&gt;");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("&lt;</a:t>
            </a:r>
            <a:r>
              <a:rPr lang="en-GB" sz="3200" dirty="0" err="1" smtClean="0"/>
              <a:t>center</a:t>
            </a:r>
            <a:r>
              <a:rPr lang="en-GB" sz="3200" dirty="0" smtClean="0"/>
              <a:t>&gt;"); 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("&lt;table border=\"5\"&gt;");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("&lt;</a:t>
            </a:r>
            <a:r>
              <a:rPr lang="en-GB" sz="3200" dirty="0" err="1" smtClean="0"/>
              <a:t>tr</a:t>
            </a:r>
            <a:r>
              <a:rPr lang="en-GB" sz="3200" dirty="0" smtClean="0"/>
              <a:t>&gt;");</a:t>
            </a:r>
          </a:p>
          <a:p>
            <a:r>
              <a:rPr lang="en-GB" sz="3200" dirty="0" smtClean="0"/>
              <a:t>  //=====================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3011483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0700" y="1181100"/>
            <a:ext cx="11163300" cy="492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/>
              <a:t>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("&lt;</a:t>
            </a:r>
            <a:r>
              <a:rPr lang="en-GB" sz="3200" dirty="0" err="1" smtClean="0"/>
              <a:t>tr</a:t>
            </a:r>
            <a:r>
              <a:rPr lang="en-GB" sz="3200" dirty="0" smtClean="0"/>
              <a:t>&gt;"); 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("&lt;/table&gt;");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("&lt;/</a:t>
            </a:r>
            <a:r>
              <a:rPr lang="en-GB" sz="3200" dirty="0" err="1" smtClean="0"/>
              <a:t>center</a:t>
            </a:r>
            <a:r>
              <a:rPr lang="en-GB" sz="3200" dirty="0" smtClean="0"/>
              <a:t>&gt;");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client.println</a:t>
            </a:r>
            <a:r>
              <a:rPr lang="en-GB" sz="3200" dirty="0" smtClean="0"/>
              <a:t>("&lt;/html&gt;"); </a:t>
            </a:r>
          </a:p>
          <a:p>
            <a:r>
              <a:rPr lang="en-GB" sz="3200" dirty="0" smtClean="0"/>
              <a:t>  delay(1);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Serial.println</a:t>
            </a:r>
            <a:r>
              <a:rPr lang="en-GB" sz="3200" dirty="0" smtClean="0"/>
              <a:t>("Client </a:t>
            </a:r>
            <a:r>
              <a:rPr lang="en-GB" sz="3200" dirty="0" err="1" smtClean="0"/>
              <a:t>disonnected</a:t>
            </a:r>
            <a:r>
              <a:rPr lang="en-GB" sz="3200" dirty="0" smtClean="0"/>
              <a:t>");</a:t>
            </a:r>
          </a:p>
          <a:p>
            <a:r>
              <a:rPr lang="en-GB" sz="3200" dirty="0" smtClean="0"/>
              <a:t>  </a:t>
            </a:r>
            <a:r>
              <a:rPr lang="en-GB" sz="3200" dirty="0" err="1" smtClean="0"/>
              <a:t>Serial.println</a:t>
            </a:r>
            <a:r>
              <a:rPr lang="en-GB" sz="3200" dirty="0" smtClean="0"/>
              <a:t>(""); </a:t>
            </a:r>
          </a:p>
          <a:p>
            <a:r>
              <a:rPr lang="en-GB" sz="3200" dirty="0" smtClean="0"/>
              <a:t>}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3681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84200" y="381000"/>
            <a:ext cx="11163300" cy="622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err="1" smtClean="0"/>
              <a:t>Gambaran</a:t>
            </a:r>
            <a:r>
              <a:rPr lang="en-GB" sz="4000" b="1" dirty="0" smtClean="0"/>
              <a:t> </a:t>
            </a:r>
            <a:r>
              <a:rPr lang="en-GB" sz="4000" b="1" dirty="0" err="1" smtClean="0"/>
              <a:t>Riset</a:t>
            </a:r>
            <a:endParaRPr lang="en-GB" sz="4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03300"/>
            <a:ext cx="91440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35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84200" y="381000"/>
            <a:ext cx="11163300" cy="622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err="1" smtClean="0"/>
              <a:t>Gambaran</a:t>
            </a:r>
            <a:r>
              <a:rPr lang="en-GB" sz="4000" b="1" dirty="0" smtClean="0"/>
              <a:t> </a:t>
            </a:r>
            <a:r>
              <a:rPr lang="en-GB" sz="4000" b="1" dirty="0" err="1" smtClean="0"/>
              <a:t>Riset</a:t>
            </a:r>
            <a:endParaRPr lang="en-GB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1003300"/>
            <a:ext cx="91440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53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4721" y="4377657"/>
            <a:ext cx="5778500" cy="1325563"/>
          </a:xfrm>
        </p:spPr>
        <p:txBody>
          <a:bodyPr>
            <a:normAutofit/>
          </a:bodyPr>
          <a:lstStyle/>
          <a:p>
            <a:r>
              <a:rPr lang="en-US" sz="5400" b="1" dirty="0" err="1" smtClean="0"/>
              <a:t>Terimakasih</a:t>
            </a:r>
            <a:r>
              <a:rPr lang="en-US" sz="5400" b="1" dirty="0" smtClean="0"/>
              <a:t>…</a:t>
            </a:r>
            <a:endParaRPr lang="en-GB" sz="5400" b="1" dirty="0"/>
          </a:p>
        </p:txBody>
      </p:sp>
      <p:pic>
        <p:nvPicPr>
          <p:cNvPr id="3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84" y="1544955"/>
            <a:ext cx="2495818" cy="2495818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9581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Biografi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1917"/>
            <a:ext cx="9393098" cy="454944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Nama: Kafi Ramadhani </a:t>
            </a:r>
            <a:r>
              <a:rPr lang="en-US" sz="2400" dirty="0" err="1" smtClean="0"/>
              <a:t>Borut</a:t>
            </a:r>
            <a:r>
              <a:rPr lang="en-US" sz="2400" dirty="0" smtClean="0"/>
              <a:t>, </a:t>
            </a:r>
            <a:r>
              <a:rPr lang="en-US" sz="2400" dirty="0" err="1" smtClean="0"/>
              <a:t>S.Kom</a:t>
            </a:r>
            <a:r>
              <a:rPr lang="en-US" sz="2400" dirty="0" smtClean="0"/>
              <a:t>, </a:t>
            </a:r>
            <a:r>
              <a:rPr lang="en-US" sz="2400" dirty="0" err="1" smtClean="0"/>
              <a:t>M.kom</a:t>
            </a:r>
            <a:endParaRPr lang="en-US" sz="2400" dirty="0" smtClean="0"/>
          </a:p>
          <a:p>
            <a:r>
              <a:rPr lang="en-US" sz="2400" dirty="0" err="1" smtClean="0"/>
              <a:t>Pendidikan</a:t>
            </a:r>
            <a:r>
              <a:rPr lang="en-US" sz="2400" dirty="0" smtClean="0"/>
              <a:t> </a:t>
            </a:r>
            <a:r>
              <a:rPr lang="en-US" sz="2400" dirty="0" err="1" smtClean="0"/>
              <a:t>Terakhir</a:t>
            </a:r>
            <a:r>
              <a:rPr lang="en-US" sz="2400" dirty="0" smtClean="0"/>
              <a:t> : Magister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, TF ITS Surabaya</a:t>
            </a:r>
            <a:endParaRPr lang="en-US" sz="2400" dirty="0"/>
          </a:p>
          <a:p>
            <a:r>
              <a:rPr lang="en-US" sz="2400" dirty="0" err="1" smtClean="0"/>
              <a:t>Bidang</a:t>
            </a:r>
            <a:r>
              <a:rPr lang="en-US" sz="2400" dirty="0" smtClean="0"/>
              <a:t> </a:t>
            </a:r>
            <a:r>
              <a:rPr lang="en-US" sz="2400" dirty="0" err="1" smtClean="0"/>
              <a:t>Keahlian</a:t>
            </a:r>
            <a:r>
              <a:rPr lang="en-US" sz="2400" dirty="0" smtClean="0"/>
              <a:t> : Network, Security, Audit, </a:t>
            </a:r>
            <a:r>
              <a:rPr lang="en-US" sz="2400" dirty="0" err="1" smtClean="0"/>
              <a:t>dan</a:t>
            </a:r>
            <a:r>
              <a:rPr lang="en-US" sz="2400" dirty="0" smtClean="0"/>
              <a:t> Forensic</a:t>
            </a:r>
          </a:p>
          <a:p>
            <a:r>
              <a:rPr lang="en-US" sz="2400" dirty="0" smtClean="0"/>
              <a:t>Email : </a:t>
            </a:r>
            <a:r>
              <a:rPr lang="en-US" sz="2400" b="1" dirty="0" smtClean="0">
                <a:solidFill>
                  <a:schemeClr val="tx1"/>
                </a:solidFill>
                <a:hlinkClick r:id="rId2"/>
              </a:rPr>
              <a:t>admins@i-ot.net</a:t>
            </a:r>
            <a:r>
              <a:rPr lang="en-US" sz="2400" b="1" dirty="0" smtClean="0">
                <a:solidFill>
                  <a:schemeClr val="tx1"/>
                </a:solidFill>
              </a:rPr>
              <a:t> , </a:t>
            </a:r>
            <a:r>
              <a:rPr lang="en-US" sz="2400" b="1" dirty="0" smtClean="0">
                <a:solidFill>
                  <a:schemeClr val="tx1"/>
                </a:solidFill>
                <a:hlinkClick r:id="rId3"/>
              </a:rPr>
              <a:t>dhaniborudxx@gmail.com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dirty="0" smtClean="0"/>
              <a:t>No. </a:t>
            </a:r>
            <a:r>
              <a:rPr lang="en-US" sz="2400" dirty="0" err="1" smtClean="0"/>
              <a:t>Hp</a:t>
            </a:r>
            <a:r>
              <a:rPr lang="en-US" sz="2400" dirty="0" smtClean="0"/>
              <a:t> / </a:t>
            </a:r>
            <a:r>
              <a:rPr lang="en-US" sz="2400" dirty="0" err="1" smtClean="0"/>
              <a:t>Wa</a:t>
            </a:r>
            <a:r>
              <a:rPr lang="en-US" sz="2400" dirty="0" smtClean="0"/>
              <a:t> : </a:t>
            </a:r>
            <a:r>
              <a:rPr lang="en-US" sz="2400" b="1" dirty="0" smtClean="0"/>
              <a:t>0895328400080</a:t>
            </a:r>
          </a:p>
          <a:p>
            <a:r>
              <a:rPr lang="en-US" sz="2400" dirty="0" err="1" smtClean="0"/>
              <a:t>Pekerjaan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: </a:t>
            </a:r>
          </a:p>
          <a:p>
            <a:pPr marL="0" indent="0">
              <a:buNone/>
            </a:pPr>
            <a:r>
              <a:rPr lang="en-US" sz="2400" dirty="0" smtClean="0"/>
              <a:t>   Researcher, Co-Founder I-ot.net, Founder Pasarmu.com</a:t>
            </a:r>
          </a:p>
          <a:p>
            <a:r>
              <a:rPr lang="en-US" sz="2400" dirty="0" err="1" smtClean="0"/>
              <a:t>Hoby</a:t>
            </a:r>
            <a:r>
              <a:rPr lang="en-US" sz="2400" dirty="0"/>
              <a:t>	</a:t>
            </a:r>
            <a:r>
              <a:rPr lang="en-US" sz="2400" dirty="0" smtClean="0"/>
              <a:t>: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Ngotak</a:t>
            </a:r>
            <a:r>
              <a:rPr lang="en-US" sz="2400" dirty="0" smtClean="0"/>
              <a:t> </a:t>
            </a:r>
            <a:r>
              <a:rPr lang="en-US" sz="2400" dirty="0" err="1" smtClean="0"/>
              <a:t>Ngatik</a:t>
            </a:r>
            <a:r>
              <a:rPr lang="en-US" sz="2400" dirty="0" smtClean="0"/>
              <a:t> Server, Main Game, </a:t>
            </a:r>
            <a:r>
              <a:rPr lang="en-US" sz="2400" dirty="0" err="1" smtClean="0"/>
              <a:t>Ngotak</a:t>
            </a:r>
            <a:r>
              <a:rPr lang="en-US" sz="2400" dirty="0" smtClean="0"/>
              <a:t> </a:t>
            </a:r>
            <a:r>
              <a:rPr lang="en-US" sz="2400" dirty="0" err="1" smtClean="0"/>
              <a:t>Ngatik</a:t>
            </a:r>
            <a:r>
              <a:rPr lang="en-US" sz="2400" dirty="0" smtClean="0"/>
              <a:t> Server </a:t>
            </a:r>
            <a:r>
              <a:rPr lang="en-US" sz="2400" dirty="0" err="1" smtClean="0"/>
              <a:t>lagi</a:t>
            </a:r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Visi</a:t>
            </a:r>
            <a:r>
              <a:rPr lang="en-US" sz="2400" dirty="0" smtClean="0"/>
              <a:t> </a:t>
            </a:r>
            <a:r>
              <a:rPr lang="en-US" sz="2400" dirty="0" err="1" smtClean="0"/>
              <a:t>Misi</a:t>
            </a:r>
            <a:r>
              <a:rPr lang="en-US" sz="2400" dirty="0" smtClean="0"/>
              <a:t> </a:t>
            </a:r>
            <a:r>
              <a:rPr lang="en-US" sz="2400" dirty="0" err="1" smtClean="0"/>
              <a:t>Terpenting</a:t>
            </a:r>
            <a:r>
              <a:rPr lang="en-US" sz="2400" dirty="0" smtClean="0"/>
              <a:t> : 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BERMANFAAT </a:t>
            </a:r>
            <a:r>
              <a:rPr lang="en-US" sz="2400" b="1" dirty="0" err="1" smtClean="0"/>
              <a:t>Bagi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Semua</a:t>
            </a:r>
            <a:endParaRPr lang="en-US" sz="2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253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/>
              <a:t>IoT</a:t>
            </a:r>
            <a:r>
              <a:rPr lang="en-US" sz="5400" b="1" dirty="0" smtClean="0"/>
              <a:t> things?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5485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en-US" sz="3600" dirty="0" smtClean="0"/>
              <a:t>What is </a:t>
            </a:r>
            <a:r>
              <a:rPr lang="en-US" sz="3600" dirty="0" err="1" smtClean="0"/>
              <a:t>ioT</a:t>
            </a:r>
            <a:r>
              <a:rPr lang="en-US" sz="3600" dirty="0"/>
              <a:t> </a:t>
            </a:r>
            <a:r>
              <a:rPr lang="en-US" sz="3600" dirty="0" smtClean="0"/>
              <a:t>in Your Mind</a:t>
            </a:r>
          </a:p>
          <a:p>
            <a:r>
              <a:rPr lang="en-US" sz="3600" dirty="0" smtClean="0"/>
              <a:t>Why </a:t>
            </a:r>
            <a:r>
              <a:rPr lang="en-US" sz="3600" dirty="0" err="1" smtClean="0"/>
              <a:t>IoT</a:t>
            </a:r>
            <a:r>
              <a:rPr lang="en-US" sz="3600" dirty="0" smtClean="0"/>
              <a:t> is needed for Now</a:t>
            </a:r>
          </a:p>
          <a:p>
            <a:r>
              <a:rPr lang="en-US" sz="3600" dirty="0" smtClean="0"/>
              <a:t>Who </a:t>
            </a:r>
            <a:r>
              <a:rPr lang="en-US" sz="3600" dirty="0" err="1" smtClean="0"/>
              <a:t>Iot</a:t>
            </a:r>
            <a:r>
              <a:rPr lang="en-US" sz="3600" dirty="0" smtClean="0"/>
              <a:t> Target, </a:t>
            </a:r>
          </a:p>
          <a:p>
            <a:r>
              <a:rPr lang="en-US" sz="3600" dirty="0" smtClean="0"/>
              <a:t>Where </a:t>
            </a:r>
            <a:r>
              <a:rPr lang="en-US" sz="3600" dirty="0" err="1" smtClean="0"/>
              <a:t>Iot</a:t>
            </a:r>
            <a:r>
              <a:rPr lang="en-US" sz="3600" dirty="0" smtClean="0"/>
              <a:t> Markets</a:t>
            </a:r>
          </a:p>
          <a:p>
            <a:r>
              <a:rPr lang="en-US" sz="3600" dirty="0" smtClean="0"/>
              <a:t>When </a:t>
            </a:r>
            <a:r>
              <a:rPr lang="en-US" sz="3600" dirty="0" err="1" smtClean="0"/>
              <a:t>IoT</a:t>
            </a:r>
            <a:r>
              <a:rPr lang="en-US" sz="3600" dirty="0" smtClean="0"/>
              <a:t> is important Needed  for All</a:t>
            </a:r>
          </a:p>
          <a:p>
            <a:r>
              <a:rPr lang="en-US" sz="3600" dirty="0" smtClean="0"/>
              <a:t>And How Make it Easy, Ready and Reliable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8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334" y="112907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i-ot.net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Cloud I-</a:t>
            </a:r>
            <a:r>
              <a:rPr lang="en-US" b="1" dirty="0" err="1" smtClean="0">
                <a:solidFill>
                  <a:schemeClr val="tx1"/>
                </a:solidFill>
              </a:rPr>
              <a:t>ot</a:t>
            </a:r>
            <a:r>
              <a:rPr lang="en-US" b="1" dirty="0" smtClean="0">
                <a:solidFill>
                  <a:schemeClr val="tx1"/>
                </a:solidFill>
              </a:rPr>
              <a:t> System Hosted and Broker 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54" y="229999"/>
            <a:ext cx="1400948" cy="1400948"/>
          </a:xfrm>
          <a:ln>
            <a:solidFill>
              <a:schemeClr val="accent1"/>
            </a:solidFill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44723" y="23030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Sekilas</a:t>
            </a:r>
            <a:r>
              <a:rPr lang="en-US" dirty="0" smtClean="0"/>
              <a:t> Info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Iklan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0334" y="247681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Have Vision and Mission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1. Routing All The World </a:t>
            </a:r>
            <a:br>
              <a:rPr lang="en-US" sz="2400" dirty="0"/>
            </a:br>
            <a:r>
              <a:rPr lang="en-US" sz="2400" dirty="0"/>
              <a:t>2. Anything Devices Is Connected</a:t>
            </a:r>
            <a:br>
              <a:rPr lang="en-US" sz="2400" dirty="0"/>
            </a:br>
            <a:r>
              <a:rPr lang="en-US" sz="2400" dirty="0"/>
              <a:t>3. Bring Reality (Rev Industry 4.0) </a:t>
            </a:r>
            <a:br>
              <a:rPr lang="en-US" sz="2400" dirty="0"/>
            </a:br>
            <a:r>
              <a:rPr lang="en-US" sz="2400" dirty="0"/>
              <a:t>4. make </a:t>
            </a:r>
            <a:r>
              <a:rPr lang="en-US" sz="2400" dirty="0" smtClean="0"/>
              <a:t>it Easy </a:t>
            </a:r>
            <a:r>
              <a:rPr lang="en-US" sz="2400" dirty="0"/>
              <a:t>For All Industry</a:t>
            </a:r>
            <a:br>
              <a:rPr lang="en-US" sz="2400" dirty="0"/>
            </a:br>
            <a:r>
              <a:rPr lang="en-US" sz="2400" dirty="0"/>
              <a:t>4. I-</a:t>
            </a:r>
            <a:r>
              <a:rPr lang="en-US" sz="2400" dirty="0" err="1"/>
              <a:t>ot</a:t>
            </a:r>
            <a:r>
              <a:rPr lang="en-US" sz="2400" dirty="0"/>
              <a:t> Research Group</a:t>
            </a:r>
          </a:p>
        </p:txBody>
      </p:sp>
      <p:sp>
        <p:nvSpPr>
          <p:cNvPr id="8" name="Rectangle 7"/>
          <p:cNvSpPr/>
          <p:nvPr/>
        </p:nvSpPr>
        <p:spPr>
          <a:xfrm>
            <a:off x="1810668" y="559665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5312275" y="258150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Why Us ??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Bring Solution For Your </a:t>
            </a:r>
            <a:r>
              <a:rPr lang="en-US" sz="2000" dirty="0" err="1" smtClean="0"/>
              <a:t>IoT</a:t>
            </a:r>
            <a:r>
              <a:rPr lang="en-US" sz="2000" dirty="0" smtClean="0"/>
              <a:t> Problem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Easy </a:t>
            </a:r>
            <a:r>
              <a:rPr lang="en-US" sz="2000" dirty="0" err="1" smtClean="0"/>
              <a:t>Config</a:t>
            </a:r>
            <a:endParaRPr lang="en-US" sz="2000" dirty="0" smtClean="0"/>
          </a:p>
          <a:p>
            <a:pPr marL="514350" indent="-514350">
              <a:buAutoNum type="arabicPeriod"/>
            </a:pPr>
            <a:r>
              <a:rPr lang="en-US" sz="2000" dirty="0" smtClean="0"/>
              <a:t>Reliable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Secure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Low Price, High </a:t>
            </a:r>
            <a:r>
              <a:rPr lang="en-US" sz="2000" dirty="0" err="1" smtClean="0"/>
              <a:t>Standart</a:t>
            </a:r>
            <a:endParaRPr lang="en-US" sz="2000" dirty="0" smtClean="0"/>
          </a:p>
          <a:p>
            <a:pPr marL="514350" indent="-514350">
              <a:buAutoNum type="arabicPeriod"/>
            </a:pPr>
            <a:r>
              <a:rPr lang="en-US" sz="2000" dirty="0" smtClean="0"/>
              <a:t>Trusted Human Resources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59752" y="527349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400" b="1" dirty="0" smtClean="0"/>
              <a:t>GOALLLL For Us</a:t>
            </a:r>
          </a:p>
          <a:p>
            <a:r>
              <a:rPr lang="en-US" sz="2000" dirty="0" smtClean="0"/>
              <a:t>               HAVE and Give BENEFIT FOR ALL  </a:t>
            </a:r>
          </a:p>
        </p:txBody>
      </p:sp>
    </p:spTree>
    <p:extLst>
      <p:ext uri="{BB962C8B-B14F-4D97-AF65-F5344CB8AC3E}">
        <p14:creationId xmlns:p14="http://schemas.microsoft.com/office/powerpoint/2010/main" val="41415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8301"/>
            <a:ext cx="9144000" cy="1028700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Smart Lamps</a:t>
            </a:r>
            <a:endParaRPr lang="en-GB" sz="6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608260"/>
            <a:ext cx="8737600" cy="390476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35100" y="5522303"/>
            <a:ext cx="91440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 smtClean="0">
                <a:solidFill>
                  <a:srgbClr val="0070C0"/>
                </a:solidFill>
              </a:rPr>
              <a:t>By: Tim i-ot.net</a:t>
            </a:r>
            <a:endParaRPr lang="en-GB" sz="6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9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871537"/>
            <a:ext cx="2882900" cy="688975"/>
          </a:xfrm>
        </p:spPr>
        <p:txBody>
          <a:bodyPr>
            <a:noAutofit/>
          </a:bodyPr>
          <a:lstStyle/>
          <a:p>
            <a:r>
              <a:rPr lang="en-US" sz="6600" b="1" dirty="0" err="1" smtClean="0"/>
              <a:t>Sistem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IoT</a:t>
            </a:r>
            <a:endParaRPr lang="en-GB" sz="6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0" y="339724"/>
            <a:ext cx="8468572" cy="611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2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0070C0"/>
                </a:solidFill>
              </a:rPr>
              <a:t>Yang </a:t>
            </a:r>
            <a:r>
              <a:rPr lang="en-US" sz="7200" b="1" dirty="0" err="1" smtClean="0">
                <a:solidFill>
                  <a:srgbClr val="0070C0"/>
                </a:solidFill>
              </a:rPr>
              <a:t>dibutuhkan</a:t>
            </a:r>
            <a:endParaRPr lang="en-GB" sz="7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400" cy="4351338"/>
          </a:xfrm>
        </p:spPr>
        <p:txBody>
          <a:bodyPr>
            <a:normAutofit fontScale="92500"/>
          </a:bodyPr>
          <a:lstStyle/>
          <a:p>
            <a:r>
              <a:rPr lang="en-US" sz="3200" b="1" dirty="0" smtClean="0"/>
              <a:t>Application</a:t>
            </a:r>
          </a:p>
          <a:p>
            <a:pPr marL="0" indent="0">
              <a:buNone/>
            </a:pPr>
            <a:r>
              <a:rPr lang="en-US" sz="3200" dirty="0" smtClean="0"/>
              <a:t>   </a:t>
            </a:r>
            <a:r>
              <a:rPr lang="en-US" sz="3200" dirty="0" err="1" smtClean="0"/>
              <a:t>Silahkan</a:t>
            </a:r>
            <a:r>
              <a:rPr lang="en-US" sz="3200" dirty="0" smtClean="0"/>
              <a:t> </a:t>
            </a:r>
            <a:r>
              <a:rPr lang="en-US" sz="3200" dirty="0" err="1" smtClean="0"/>
              <a:t>diinstall</a:t>
            </a:r>
            <a:r>
              <a:rPr lang="en-US" sz="3200" dirty="0" smtClean="0"/>
              <a:t> </a:t>
            </a:r>
            <a:r>
              <a:rPr lang="en-US" sz="3200" dirty="0" err="1" smtClean="0"/>
              <a:t>IoT</a:t>
            </a:r>
            <a:r>
              <a:rPr lang="en-US" sz="3200" dirty="0" smtClean="0"/>
              <a:t> MQTT Panel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PlayStore</a:t>
            </a:r>
            <a:r>
              <a:rPr lang="en-US" sz="3200" dirty="0" smtClean="0"/>
              <a:t> di HP Android</a:t>
            </a:r>
          </a:p>
          <a:p>
            <a:r>
              <a:rPr lang="en-US" sz="3200" b="1" dirty="0" smtClean="0"/>
              <a:t>Cloud </a:t>
            </a:r>
            <a:r>
              <a:rPr lang="en-US" sz="3200" b="1" dirty="0" err="1" smtClean="0"/>
              <a:t>IoT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dirty="0" smtClean="0"/>
              <a:t>   </a:t>
            </a:r>
            <a:r>
              <a:rPr lang="en-US" sz="3200" dirty="0" err="1" smtClean="0"/>
              <a:t>Digunakan</a:t>
            </a:r>
            <a:r>
              <a:rPr lang="en-US" sz="3200" dirty="0" smtClean="0"/>
              <a:t> broker i-ot.net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Pengganti</a:t>
            </a:r>
            <a:r>
              <a:rPr lang="en-US" sz="3200" dirty="0" smtClean="0"/>
              <a:t> cloudmqtt.com</a:t>
            </a:r>
          </a:p>
          <a:p>
            <a:r>
              <a:rPr lang="en-US" sz="3200" b="1" dirty="0" smtClean="0"/>
              <a:t>Device</a:t>
            </a:r>
          </a:p>
          <a:p>
            <a:pPr marL="292100" indent="-292100">
              <a:buNone/>
            </a:pPr>
            <a:r>
              <a:rPr lang="en-US" sz="3200" dirty="0" smtClean="0"/>
              <a:t>   </a:t>
            </a:r>
            <a:r>
              <a:rPr lang="en-US" sz="3200" dirty="0" err="1" smtClean="0"/>
              <a:t>Bisa</a:t>
            </a:r>
            <a:r>
              <a:rPr lang="en-US" sz="3200" dirty="0" smtClean="0"/>
              <a:t> </a:t>
            </a:r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IoT</a:t>
            </a:r>
            <a:r>
              <a:rPr lang="en-US" sz="3200" dirty="0" smtClean="0"/>
              <a:t> Starker Kit </a:t>
            </a:r>
            <a:r>
              <a:rPr lang="en-US" sz="3200" dirty="0" err="1" smtClean="0"/>
              <a:t>Produk</a:t>
            </a:r>
            <a:r>
              <a:rPr lang="en-US" sz="3200" dirty="0" smtClean="0"/>
              <a:t> </a:t>
            </a:r>
            <a:r>
              <a:rPr lang="en-US" sz="3200" dirty="0" err="1" smtClean="0"/>
              <a:t>Tokotronik</a:t>
            </a:r>
            <a:r>
              <a:rPr lang="en-US" sz="3200" dirty="0" smtClean="0"/>
              <a:t> </a:t>
            </a:r>
            <a:r>
              <a:rPr lang="en-US" sz="3200" dirty="0" err="1" smtClean="0"/>
              <a:t>atau</a:t>
            </a:r>
            <a:r>
              <a:rPr lang="en-US" sz="3200" dirty="0" smtClean="0"/>
              <a:t> </a:t>
            </a:r>
            <a:r>
              <a:rPr lang="en-US" sz="3200" dirty="0" err="1" smtClean="0"/>
              <a:t>Rakit</a:t>
            </a:r>
            <a:r>
              <a:rPr lang="en-US" sz="3200" dirty="0" smtClean="0"/>
              <a:t> </a:t>
            </a:r>
            <a:r>
              <a:rPr lang="en-US" sz="3200" dirty="0" err="1" smtClean="0"/>
              <a:t>Sendiri</a:t>
            </a:r>
            <a:endParaRPr lang="en-GB" sz="3200" dirty="0" smtClean="0"/>
          </a:p>
          <a:p>
            <a:pPr marL="0" indent="0">
              <a:buNone/>
            </a:pPr>
            <a:endParaRPr lang="en-GB" sz="32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3771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4725"/>
            <a:ext cx="3543300" cy="1325563"/>
          </a:xfrm>
        </p:spPr>
        <p:txBody>
          <a:bodyPr>
            <a:noAutofit/>
          </a:bodyPr>
          <a:lstStyle/>
          <a:p>
            <a:r>
              <a:rPr lang="en-US" sz="5400" b="1" dirty="0" err="1" smtClean="0"/>
              <a:t>IoT</a:t>
            </a:r>
            <a:r>
              <a:rPr lang="en-US" sz="5400" b="1" dirty="0" smtClean="0"/>
              <a:t> MQTT Panel</a:t>
            </a:r>
            <a:endParaRPr lang="en-GB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00" y="228963"/>
            <a:ext cx="7576700" cy="627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64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</TotalTime>
  <Words>1228</Words>
  <Application>Microsoft Office PowerPoint</Application>
  <PresentationFormat>Widescreen</PresentationFormat>
  <Paragraphs>257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Wingdings 3</vt:lpstr>
      <vt:lpstr>Facet</vt:lpstr>
      <vt:lpstr>Kafi Ramadhani Borut, S.Kom , M.Kom Co-Founder i-ot.net</vt:lpstr>
      <vt:lpstr>Thanks To</vt:lpstr>
      <vt:lpstr>Biografi Penulis </vt:lpstr>
      <vt:lpstr>IoT things?</vt:lpstr>
      <vt:lpstr>i-ot.net Cloud I-ot System Hosted and Broker Server     </vt:lpstr>
      <vt:lpstr>Smart Lamps</vt:lpstr>
      <vt:lpstr>Sistem IoT</vt:lpstr>
      <vt:lpstr>Yang dibutuhkan</vt:lpstr>
      <vt:lpstr>IoT MQTT Panel</vt:lpstr>
      <vt:lpstr>Seting Cloud IoT (i-ot.net) di IoT MQTT Panel</vt:lpstr>
      <vt:lpstr>Buat Panel Kendali di IoT MQTT Panel</vt:lpstr>
      <vt:lpstr>Tes Koneksi ke Cloud IoT (i-ot.net)</vt:lpstr>
      <vt:lpstr>Device Bisa digunakan IoT Starker Kit Produk Tokotronik atau Rakit Sendiri</vt:lpstr>
      <vt:lpstr>Device Koneksi Port</vt:lpstr>
      <vt:lpstr>Pemrograman Arduino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Lamps</dc:title>
  <dc:creator>Basuki Rahmat</dc:creator>
  <cp:lastModifiedBy>kafi ramadhani</cp:lastModifiedBy>
  <cp:revision>47</cp:revision>
  <dcterms:created xsi:type="dcterms:W3CDTF">2020-08-04T13:44:35Z</dcterms:created>
  <dcterms:modified xsi:type="dcterms:W3CDTF">2020-08-05T00:33:30Z</dcterms:modified>
</cp:coreProperties>
</file>