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Katibeh"/>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mwEU61lhkmDERDV4kBT8VQUZV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Katibeh-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17"/>
          <p:cNvSpPr txBox="1"/>
          <p:nvPr>
            <p:ph type="ctrTitle"/>
          </p:nvPr>
        </p:nvSpPr>
        <p:spPr>
          <a:xfrm>
            <a:off x="636575" y="1593050"/>
            <a:ext cx="4386600" cy="20526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4"/>
              </a:buClr>
              <a:buSzPts val="5200"/>
              <a:buNone/>
              <a:defRPr sz="5200">
                <a:solidFill>
                  <a:schemeClr val="accent4"/>
                </a:solidFill>
              </a:defRPr>
            </a:lvl1pPr>
            <a:lvl2pPr lvl="1" algn="ctr">
              <a:lnSpc>
                <a:spcPct val="70000"/>
              </a:lnSpc>
              <a:spcBef>
                <a:spcPts val="0"/>
              </a:spcBef>
              <a:spcAft>
                <a:spcPts val="0"/>
              </a:spcAft>
              <a:buClr>
                <a:schemeClr val="accent4"/>
              </a:buClr>
              <a:buSzPts val="5200"/>
              <a:buNone/>
              <a:defRPr sz="5200">
                <a:solidFill>
                  <a:schemeClr val="accent4"/>
                </a:solidFill>
              </a:defRPr>
            </a:lvl2pPr>
            <a:lvl3pPr lvl="2" algn="ctr">
              <a:lnSpc>
                <a:spcPct val="70000"/>
              </a:lnSpc>
              <a:spcBef>
                <a:spcPts val="0"/>
              </a:spcBef>
              <a:spcAft>
                <a:spcPts val="0"/>
              </a:spcAft>
              <a:buClr>
                <a:schemeClr val="accent4"/>
              </a:buClr>
              <a:buSzPts val="5200"/>
              <a:buNone/>
              <a:defRPr sz="5200">
                <a:solidFill>
                  <a:schemeClr val="accent4"/>
                </a:solidFill>
              </a:defRPr>
            </a:lvl3pPr>
            <a:lvl4pPr lvl="3" algn="ctr">
              <a:lnSpc>
                <a:spcPct val="70000"/>
              </a:lnSpc>
              <a:spcBef>
                <a:spcPts val="0"/>
              </a:spcBef>
              <a:spcAft>
                <a:spcPts val="0"/>
              </a:spcAft>
              <a:buClr>
                <a:schemeClr val="accent4"/>
              </a:buClr>
              <a:buSzPts val="5200"/>
              <a:buNone/>
              <a:defRPr sz="5200">
                <a:solidFill>
                  <a:schemeClr val="accent4"/>
                </a:solidFill>
              </a:defRPr>
            </a:lvl4pPr>
            <a:lvl5pPr lvl="4" algn="ctr">
              <a:lnSpc>
                <a:spcPct val="70000"/>
              </a:lnSpc>
              <a:spcBef>
                <a:spcPts val="0"/>
              </a:spcBef>
              <a:spcAft>
                <a:spcPts val="0"/>
              </a:spcAft>
              <a:buClr>
                <a:schemeClr val="accent4"/>
              </a:buClr>
              <a:buSzPts val="5200"/>
              <a:buNone/>
              <a:defRPr sz="5200">
                <a:solidFill>
                  <a:schemeClr val="accent4"/>
                </a:solidFill>
              </a:defRPr>
            </a:lvl5pPr>
            <a:lvl6pPr lvl="5" algn="ctr">
              <a:lnSpc>
                <a:spcPct val="70000"/>
              </a:lnSpc>
              <a:spcBef>
                <a:spcPts val="0"/>
              </a:spcBef>
              <a:spcAft>
                <a:spcPts val="0"/>
              </a:spcAft>
              <a:buClr>
                <a:schemeClr val="accent4"/>
              </a:buClr>
              <a:buSzPts val="5200"/>
              <a:buNone/>
              <a:defRPr sz="5200">
                <a:solidFill>
                  <a:schemeClr val="accent4"/>
                </a:solidFill>
              </a:defRPr>
            </a:lvl6pPr>
            <a:lvl7pPr lvl="6" algn="ctr">
              <a:lnSpc>
                <a:spcPct val="70000"/>
              </a:lnSpc>
              <a:spcBef>
                <a:spcPts val="0"/>
              </a:spcBef>
              <a:spcAft>
                <a:spcPts val="0"/>
              </a:spcAft>
              <a:buClr>
                <a:schemeClr val="accent4"/>
              </a:buClr>
              <a:buSzPts val="5200"/>
              <a:buNone/>
              <a:defRPr sz="5200">
                <a:solidFill>
                  <a:schemeClr val="accent4"/>
                </a:solidFill>
              </a:defRPr>
            </a:lvl7pPr>
            <a:lvl8pPr lvl="7" algn="ctr">
              <a:lnSpc>
                <a:spcPct val="70000"/>
              </a:lnSpc>
              <a:spcBef>
                <a:spcPts val="0"/>
              </a:spcBef>
              <a:spcAft>
                <a:spcPts val="0"/>
              </a:spcAft>
              <a:buClr>
                <a:schemeClr val="accent4"/>
              </a:buClr>
              <a:buSzPts val="5200"/>
              <a:buNone/>
              <a:defRPr sz="5200">
                <a:solidFill>
                  <a:schemeClr val="accent4"/>
                </a:solidFill>
              </a:defRPr>
            </a:lvl8pPr>
            <a:lvl9pPr lvl="8" algn="ctr">
              <a:lnSpc>
                <a:spcPct val="70000"/>
              </a:lnSpc>
              <a:spcBef>
                <a:spcPts val="0"/>
              </a:spcBef>
              <a:spcAft>
                <a:spcPts val="0"/>
              </a:spcAft>
              <a:buClr>
                <a:schemeClr val="accent4"/>
              </a:buClr>
              <a:buSzPts val="5200"/>
              <a:buNone/>
              <a:defRPr sz="5200">
                <a:solidFill>
                  <a:schemeClr val="accent4"/>
                </a:solidFill>
              </a:defRPr>
            </a:lvl9pPr>
          </a:lstStyle>
          <a:p/>
        </p:txBody>
      </p:sp>
      <p:sp>
        <p:nvSpPr>
          <p:cNvPr id="10" name="Google Shape;10;p17"/>
          <p:cNvSpPr txBox="1"/>
          <p:nvPr>
            <p:ph idx="1" type="subTitle"/>
          </p:nvPr>
        </p:nvSpPr>
        <p:spPr>
          <a:xfrm>
            <a:off x="1113000" y="3352000"/>
            <a:ext cx="34380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85" name="Shape 85"/>
        <p:cNvGrpSpPr/>
        <p:nvPr/>
      </p:nvGrpSpPr>
      <p:grpSpPr>
        <a:xfrm>
          <a:off x="0" y="0"/>
          <a:ext cx="0" cy="0"/>
          <a:chOff x="0" y="0"/>
          <a:chExt cx="0" cy="0"/>
        </a:xfrm>
      </p:grpSpPr>
      <p:sp>
        <p:nvSpPr>
          <p:cNvPr id="86" name="Google Shape;86;p26"/>
          <p:cNvSpPr/>
          <p:nvPr/>
        </p:nvSpPr>
        <p:spPr>
          <a:xfrm rot="10800000">
            <a:off x="-356" y="-10"/>
            <a:ext cx="2406633" cy="1477335"/>
          </a:xfrm>
          <a:custGeom>
            <a:rect b="b" l="l" r="r" t="t"/>
            <a:pathLst>
              <a:path extrusionOk="0" h="98407" w="237986">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6"/>
          <p:cNvSpPr txBox="1"/>
          <p:nvPr>
            <p:ph type="title"/>
          </p:nvPr>
        </p:nvSpPr>
        <p:spPr>
          <a:xfrm>
            <a:off x="721200" y="594300"/>
            <a:ext cx="7751400" cy="572700"/>
          </a:xfrm>
          <a:prstGeom prst="rect">
            <a:avLst/>
          </a:prstGeom>
          <a:noFill/>
          <a:ln>
            <a:noFill/>
          </a:ln>
        </p:spPr>
        <p:txBody>
          <a:bodyPr anchorCtr="0" anchor="t" bIns="91425" lIns="91425" spcFirstLastPara="1" rIns="91425" wrap="square" tIns="91425">
            <a:noAutofit/>
          </a:bodyPr>
          <a:lstStyle>
            <a:lvl1pPr lvl="0" algn="l">
              <a:lnSpc>
                <a:spcPct val="70000"/>
              </a:lnSpc>
              <a:spcBef>
                <a:spcPts val="0"/>
              </a:spcBef>
              <a:spcAft>
                <a:spcPts val="0"/>
              </a:spcAft>
              <a:buSzPts val="3600"/>
              <a:buNone/>
              <a:defRPr/>
            </a:lvl1pPr>
            <a:lvl2pPr lvl="1" algn="l">
              <a:lnSpc>
                <a:spcPct val="70000"/>
              </a:lnSpc>
              <a:spcBef>
                <a:spcPts val="0"/>
              </a:spcBef>
              <a:spcAft>
                <a:spcPts val="0"/>
              </a:spcAft>
              <a:buSzPts val="3600"/>
              <a:buNone/>
              <a:defRPr/>
            </a:lvl2pPr>
            <a:lvl3pPr lvl="2" algn="l">
              <a:lnSpc>
                <a:spcPct val="70000"/>
              </a:lnSpc>
              <a:spcBef>
                <a:spcPts val="0"/>
              </a:spcBef>
              <a:spcAft>
                <a:spcPts val="0"/>
              </a:spcAft>
              <a:buSzPts val="3600"/>
              <a:buNone/>
              <a:defRPr/>
            </a:lvl3pPr>
            <a:lvl4pPr lvl="3" algn="l">
              <a:lnSpc>
                <a:spcPct val="70000"/>
              </a:lnSpc>
              <a:spcBef>
                <a:spcPts val="0"/>
              </a:spcBef>
              <a:spcAft>
                <a:spcPts val="0"/>
              </a:spcAft>
              <a:buSzPts val="3600"/>
              <a:buNone/>
              <a:defRPr/>
            </a:lvl4pPr>
            <a:lvl5pPr lvl="4" algn="l">
              <a:lnSpc>
                <a:spcPct val="70000"/>
              </a:lnSpc>
              <a:spcBef>
                <a:spcPts val="0"/>
              </a:spcBef>
              <a:spcAft>
                <a:spcPts val="0"/>
              </a:spcAft>
              <a:buSzPts val="3600"/>
              <a:buNone/>
              <a:defRPr/>
            </a:lvl5pPr>
            <a:lvl6pPr lvl="5" algn="l">
              <a:lnSpc>
                <a:spcPct val="70000"/>
              </a:lnSpc>
              <a:spcBef>
                <a:spcPts val="0"/>
              </a:spcBef>
              <a:spcAft>
                <a:spcPts val="0"/>
              </a:spcAft>
              <a:buSzPts val="3600"/>
              <a:buNone/>
              <a:defRPr/>
            </a:lvl6pPr>
            <a:lvl7pPr lvl="6" algn="l">
              <a:lnSpc>
                <a:spcPct val="70000"/>
              </a:lnSpc>
              <a:spcBef>
                <a:spcPts val="0"/>
              </a:spcBef>
              <a:spcAft>
                <a:spcPts val="0"/>
              </a:spcAft>
              <a:buSzPts val="3600"/>
              <a:buNone/>
              <a:defRPr/>
            </a:lvl7pPr>
            <a:lvl8pPr lvl="7" algn="l">
              <a:lnSpc>
                <a:spcPct val="70000"/>
              </a:lnSpc>
              <a:spcBef>
                <a:spcPts val="0"/>
              </a:spcBef>
              <a:spcAft>
                <a:spcPts val="0"/>
              </a:spcAft>
              <a:buSzPts val="3600"/>
              <a:buNone/>
              <a:defRPr/>
            </a:lvl8pPr>
            <a:lvl9pPr lvl="8" algn="l">
              <a:lnSpc>
                <a:spcPct val="70000"/>
              </a:lnSpc>
              <a:spcBef>
                <a:spcPts val="0"/>
              </a:spcBef>
              <a:spcAft>
                <a:spcPts val="0"/>
              </a:spcAft>
              <a:buSzPts val="3600"/>
              <a:buNone/>
              <a:defRPr/>
            </a:lvl9pPr>
          </a:lstStyle>
          <a:p/>
        </p:txBody>
      </p:sp>
      <p:sp>
        <p:nvSpPr>
          <p:cNvPr id="88" name="Google Shape;88;p26"/>
          <p:cNvSpPr txBox="1"/>
          <p:nvPr>
            <p:ph idx="1" type="subTitle"/>
          </p:nvPr>
        </p:nvSpPr>
        <p:spPr>
          <a:xfrm>
            <a:off x="1157525" y="2021625"/>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89" name="Google Shape;89;p26"/>
          <p:cNvSpPr txBox="1"/>
          <p:nvPr>
            <p:ph idx="2" type="subTitle"/>
          </p:nvPr>
        </p:nvSpPr>
        <p:spPr>
          <a:xfrm>
            <a:off x="3647250" y="2021625"/>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90" name="Google Shape;90;p26"/>
          <p:cNvSpPr txBox="1"/>
          <p:nvPr>
            <p:ph idx="3" type="subTitle"/>
          </p:nvPr>
        </p:nvSpPr>
        <p:spPr>
          <a:xfrm>
            <a:off x="6149700" y="2021625"/>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91" name="Google Shape;91;p26"/>
          <p:cNvSpPr txBox="1"/>
          <p:nvPr>
            <p:ph idx="4" type="subTitle"/>
          </p:nvPr>
        </p:nvSpPr>
        <p:spPr>
          <a:xfrm>
            <a:off x="1157525" y="2369775"/>
            <a:ext cx="18030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92" name="Google Shape;92;p26"/>
          <p:cNvSpPr txBox="1"/>
          <p:nvPr>
            <p:ph idx="5" type="subTitle"/>
          </p:nvPr>
        </p:nvSpPr>
        <p:spPr>
          <a:xfrm>
            <a:off x="3647250" y="2369775"/>
            <a:ext cx="18915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93" name="Google Shape;93;p26"/>
          <p:cNvSpPr txBox="1"/>
          <p:nvPr>
            <p:ph idx="6" type="subTitle"/>
          </p:nvPr>
        </p:nvSpPr>
        <p:spPr>
          <a:xfrm>
            <a:off x="6149700" y="2369775"/>
            <a:ext cx="18030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94" name="Google Shape;94;p26"/>
          <p:cNvSpPr txBox="1"/>
          <p:nvPr>
            <p:ph idx="7" type="subTitle"/>
          </p:nvPr>
        </p:nvSpPr>
        <p:spPr>
          <a:xfrm>
            <a:off x="1157525" y="3378050"/>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95" name="Google Shape;95;p26"/>
          <p:cNvSpPr txBox="1"/>
          <p:nvPr>
            <p:ph idx="8" type="subTitle"/>
          </p:nvPr>
        </p:nvSpPr>
        <p:spPr>
          <a:xfrm>
            <a:off x="3647250" y="3378050"/>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96" name="Google Shape;96;p26"/>
          <p:cNvSpPr txBox="1"/>
          <p:nvPr>
            <p:ph idx="9" type="subTitle"/>
          </p:nvPr>
        </p:nvSpPr>
        <p:spPr>
          <a:xfrm>
            <a:off x="6149700" y="3378050"/>
            <a:ext cx="1803000" cy="41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97" name="Google Shape;97;p26"/>
          <p:cNvSpPr txBox="1"/>
          <p:nvPr>
            <p:ph idx="13" type="subTitle"/>
          </p:nvPr>
        </p:nvSpPr>
        <p:spPr>
          <a:xfrm>
            <a:off x="1157525" y="3726200"/>
            <a:ext cx="18030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98" name="Google Shape;98;p26"/>
          <p:cNvSpPr txBox="1"/>
          <p:nvPr>
            <p:ph idx="14" type="subTitle"/>
          </p:nvPr>
        </p:nvSpPr>
        <p:spPr>
          <a:xfrm>
            <a:off x="3647250" y="3726200"/>
            <a:ext cx="18030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99" name="Google Shape;99;p26"/>
          <p:cNvSpPr txBox="1"/>
          <p:nvPr>
            <p:ph idx="15" type="subTitle"/>
          </p:nvPr>
        </p:nvSpPr>
        <p:spPr>
          <a:xfrm>
            <a:off x="6149700" y="3726200"/>
            <a:ext cx="18030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100" name="Shape 100"/>
        <p:cNvGrpSpPr/>
        <p:nvPr/>
      </p:nvGrpSpPr>
      <p:grpSpPr>
        <a:xfrm>
          <a:off x="0" y="0"/>
          <a:ext cx="0" cy="0"/>
          <a:chOff x="0" y="0"/>
          <a:chExt cx="0" cy="0"/>
        </a:xfrm>
      </p:grpSpPr>
      <p:sp>
        <p:nvSpPr>
          <p:cNvPr id="101" name="Google Shape;101;p27"/>
          <p:cNvSpPr txBox="1"/>
          <p:nvPr>
            <p:ph type="title"/>
          </p:nvPr>
        </p:nvSpPr>
        <p:spPr>
          <a:xfrm>
            <a:off x="726725" y="594300"/>
            <a:ext cx="7745700" cy="572700"/>
          </a:xfrm>
          <a:prstGeom prst="rect">
            <a:avLst/>
          </a:prstGeom>
          <a:noFill/>
          <a:ln>
            <a:noFill/>
          </a:ln>
        </p:spPr>
        <p:txBody>
          <a:bodyPr anchorCtr="0" anchor="t" bIns="91425" lIns="91425" spcFirstLastPara="1" rIns="91425" wrap="square" tIns="91425">
            <a:noAutofit/>
          </a:bodyPr>
          <a:lstStyle>
            <a:lvl1pPr lvl="0" algn="ctr">
              <a:lnSpc>
                <a:spcPct val="70000"/>
              </a:lnSpc>
              <a:spcBef>
                <a:spcPts val="0"/>
              </a:spcBef>
              <a:spcAft>
                <a:spcPts val="0"/>
              </a:spcAft>
              <a:buSzPts val="3600"/>
              <a:buNone/>
              <a:defRPr/>
            </a:lvl1pPr>
            <a:lvl2pPr lvl="1" algn="ctr">
              <a:lnSpc>
                <a:spcPct val="70000"/>
              </a:lnSpc>
              <a:spcBef>
                <a:spcPts val="0"/>
              </a:spcBef>
              <a:spcAft>
                <a:spcPts val="0"/>
              </a:spcAft>
              <a:buSzPts val="3600"/>
              <a:buNone/>
              <a:defRPr/>
            </a:lvl2pPr>
            <a:lvl3pPr lvl="2" algn="ctr">
              <a:lnSpc>
                <a:spcPct val="70000"/>
              </a:lnSpc>
              <a:spcBef>
                <a:spcPts val="0"/>
              </a:spcBef>
              <a:spcAft>
                <a:spcPts val="0"/>
              </a:spcAft>
              <a:buSzPts val="3600"/>
              <a:buNone/>
              <a:defRPr/>
            </a:lvl3pPr>
            <a:lvl4pPr lvl="3" algn="ctr">
              <a:lnSpc>
                <a:spcPct val="70000"/>
              </a:lnSpc>
              <a:spcBef>
                <a:spcPts val="0"/>
              </a:spcBef>
              <a:spcAft>
                <a:spcPts val="0"/>
              </a:spcAft>
              <a:buSzPts val="3600"/>
              <a:buNone/>
              <a:defRPr/>
            </a:lvl4pPr>
            <a:lvl5pPr lvl="4" algn="ctr">
              <a:lnSpc>
                <a:spcPct val="70000"/>
              </a:lnSpc>
              <a:spcBef>
                <a:spcPts val="0"/>
              </a:spcBef>
              <a:spcAft>
                <a:spcPts val="0"/>
              </a:spcAft>
              <a:buSzPts val="3600"/>
              <a:buNone/>
              <a:defRPr/>
            </a:lvl5pPr>
            <a:lvl6pPr lvl="5" algn="ctr">
              <a:lnSpc>
                <a:spcPct val="70000"/>
              </a:lnSpc>
              <a:spcBef>
                <a:spcPts val="0"/>
              </a:spcBef>
              <a:spcAft>
                <a:spcPts val="0"/>
              </a:spcAft>
              <a:buSzPts val="3600"/>
              <a:buNone/>
              <a:defRPr/>
            </a:lvl6pPr>
            <a:lvl7pPr lvl="6" algn="ctr">
              <a:lnSpc>
                <a:spcPct val="70000"/>
              </a:lnSpc>
              <a:spcBef>
                <a:spcPts val="0"/>
              </a:spcBef>
              <a:spcAft>
                <a:spcPts val="0"/>
              </a:spcAft>
              <a:buSzPts val="3600"/>
              <a:buNone/>
              <a:defRPr/>
            </a:lvl7pPr>
            <a:lvl8pPr lvl="7" algn="ctr">
              <a:lnSpc>
                <a:spcPct val="70000"/>
              </a:lnSpc>
              <a:spcBef>
                <a:spcPts val="0"/>
              </a:spcBef>
              <a:spcAft>
                <a:spcPts val="0"/>
              </a:spcAft>
              <a:buSzPts val="3600"/>
              <a:buNone/>
              <a:defRPr/>
            </a:lvl8pPr>
            <a:lvl9pPr lvl="8" algn="ctr">
              <a:lnSpc>
                <a:spcPct val="70000"/>
              </a:lnSpc>
              <a:spcBef>
                <a:spcPts val="0"/>
              </a:spcBef>
              <a:spcAft>
                <a:spcPts val="0"/>
              </a:spcAft>
              <a:buSzPts val="3600"/>
              <a:buNone/>
              <a:defRPr/>
            </a:lvl9pPr>
          </a:lstStyle>
          <a:p/>
        </p:txBody>
      </p:sp>
      <p:sp>
        <p:nvSpPr>
          <p:cNvPr id="102" name="Google Shape;102;p27"/>
          <p:cNvSpPr txBox="1"/>
          <p:nvPr>
            <p:ph idx="1" type="subTitle"/>
          </p:nvPr>
        </p:nvSpPr>
        <p:spPr>
          <a:xfrm>
            <a:off x="4330300" y="2873331"/>
            <a:ext cx="4142100" cy="477000"/>
          </a:xfrm>
          <a:prstGeom prst="rect">
            <a:avLst/>
          </a:prstGeom>
          <a:noFill/>
          <a:ln>
            <a:noFill/>
          </a:ln>
        </p:spPr>
        <p:txBody>
          <a:bodyPr anchorCtr="0" anchor="b" bIns="91425" lIns="91425" spcFirstLastPara="1" rIns="91425" wrap="square" tIns="91425">
            <a:noAutofit/>
          </a:bodyPr>
          <a:lstStyle>
            <a:lvl1pPr lvl="0" algn="l">
              <a:lnSpc>
                <a:spcPct val="70000"/>
              </a:lnSpc>
              <a:spcBef>
                <a:spcPts val="0"/>
              </a:spcBef>
              <a:spcAft>
                <a:spcPts val="0"/>
              </a:spcAft>
              <a:buSzPts val="1200"/>
              <a:buNone/>
              <a:defRPr sz="2400">
                <a:latin typeface="Katibeh"/>
                <a:ea typeface="Katibeh"/>
                <a:cs typeface="Katibeh"/>
                <a:sym typeface="Katibeh"/>
              </a:defRPr>
            </a:lvl1pPr>
            <a:lvl2pPr lvl="1" algn="l">
              <a:lnSpc>
                <a:spcPct val="70000"/>
              </a:lnSpc>
              <a:spcBef>
                <a:spcPts val="0"/>
              </a:spcBef>
              <a:spcAft>
                <a:spcPts val="0"/>
              </a:spcAft>
              <a:buSzPts val="1200"/>
              <a:buNone/>
              <a:defRPr sz="2400">
                <a:latin typeface="Katibeh"/>
                <a:ea typeface="Katibeh"/>
                <a:cs typeface="Katibeh"/>
                <a:sym typeface="Katibeh"/>
              </a:defRPr>
            </a:lvl2pPr>
            <a:lvl3pPr lvl="2" algn="l">
              <a:lnSpc>
                <a:spcPct val="70000"/>
              </a:lnSpc>
              <a:spcBef>
                <a:spcPts val="0"/>
              </a:spcBef>
              <a:spcAft>
                <a:spcPts val="0"/>
              </a:spcAft>
              <a:buSzPts val="1200"/>
              <a:buNone/>
              <a:defRPr sz="2400">
                <a:latin typeface="Katibeh"/>
                <a:ea typeface="Katibeh"/>
                <a:cs typeface="Katibeh"/>
                <a:sym typeface="Katibeh"/>
              </a:defRPr>
            </a:lvl3pPr>
            <a:lvl4pPr lvl="3" algn="l">
              <a:lnSpc>
                <a:spcPct val="70000"/>
              </a:lnSpc>
              <a:spcBef>
                <a:spcPts val="0"/>
              </a:spcBef>
              <a:spcAft>
                <a:spcPts val="0"/>
              </a:spcAft>
              <a:buSzPts val="1200"/>
              <a:buNone/>
              <a:defRPr sz="2400">
                <a:latin typeface="Katibeh"/>
                <a:ea typeface="Katibeh"/>
                <a:cs typeface="Katibeh"/>
                <a:sym typeface="Katibeh"/>
              </a:defRPr>
            </a:lvl4pPr>
            <a:lvl5pPr lvl="4" algn="l">
              <a:lnSpc>
                <a:spcPct val="70000"/>
              </a:lnSpc>
              <a:spcBef>
                <a:spcPts val="0"/>
              </a:spcBef>
              <a:spcAft>
                <a:spcPts val="0"/>
              </a:spcAft>
              <a:buSzPts val="1200"/>
              <a:buNone/>
              <a:defRPr sz="2400">
                <a:latin typeface="Katibeh"/>
                <a:ea typeface="Katibeh"/>
                <a:cs typeface="Katibeh"/>
                <a:sym typeface="Katibeh"/>
              </a:defRPr>
            </a:lvl5pPr>
            <a:lvl6pPr lvl="5" algn="l">
              <a:lnSpc>
                <a:spcPct val="70000"/>
              </a:lnSpc>
              <a:spcBef>
                <a:spcPts val="0"/>
              </a:spcBef>
              <a:spcAft>
                <a:spcPts val="0"/>
              </a:spcAft>
              <a:buSzPts val="1200"/>
              <a:buNone/>
              <a:defRPr sz="2400">
                <a:latin typeface="Katibeh"/>
                <a:ea typeface="Katibeh"/>
                <a:cs typeface="Katibeh"/>
                <a:sym typeface="Katibeh"/>
              </a:defRPr>
            </a:lvl6pPr>
            <a:lvl7pPr lvl="6" algn="l">
              <a:lnSpc>
                <a:spcPct val="70000"/>
              </a:lnSpc>
              <a:spcBef>
                <a:spcPts val="0"/>
              </a:spcBef>
              <a:spcAft>
                <a:spcPts val="0"/>
              </a:spcAft>
              <a:buSzPts val="1200"/>
              <a:buNone/>
              <a:defRPr sz="2400">
                <a:latin typeface="Katibeh"/>
                <a:ea typeface="Katibeh"/>
                <a:cs typeface="Katibeh"/>
                <a:sym typeface="Katibeh"/>
              </a:defRPr>
            </a:lvl7pPr>
            <a:lvl8pPr lvl="7" algn="l">
              <a:lnSpc>
                <a:spcPct val="70000"/>
              </a:lnSpc>
              <a:spcBef>
                <a:spcPts val="0"/>
              </a:spcBef>
              <a:spcAft>
                <a:spcPts val="0"/>
              </a:spcAft>
              <a:buSzPts val="1200"/>
              <a:buNone/>
              <a:defRPr sz="2400">
                <a:latin typeface="Katibeh"/>
                <a:ea typeface="Katibeh"/>
                <a:cs typeface="Katibeh"/>
                <a:sym typeface="Katibeh"/>
              </a:defRPr>
            </a:lvl8pPr>
            <a:lvl9pPr lvl="8" algn="l">
              <a:lnSpc>
                <a:spcPct val="70000"/>
              </a:lnSpc>
              <a:spcBef>
                <a:spcPts val="0"/>
              </a:spcBef>
              <a:spcAft>
                <a:spcPts val="0"/>
              </a:spcAft>
              <a:buSzPts val="1200"/>
              <a:buNone/>
              <a:defRPr sz="2400">
                <a:latin typeface="Katibeh"/>
                <a:ea typeface="Katibeh"/>
                <a:cs typeface="Katibeh"/>
                <a:sym typeface="Katibeh"/>
              </a:defRPr>
            </a:lvl9pPr>
          </a:lstStyle>
          <a:p/>
        </p:txBody>
      </p:sp>
      <p:sp>
        <p:nvSpPr>
          <p:cNvPr id="103" name="Google Shape;103;p27"/>
          <p:cNvSpPr txBox="1"/>
          <p:nvPr>
            <p:ph idx="2" type="subTitle"/>
          </p:nvPr>
        </p:nvSpPr>
        <p:spPr>
          <a:xfrm>
            <a:off x="4330300" y="3350274"/>
            <a:ext cx="4142100" cy="71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104" name="Google Shape;104;p27"/>
          <p:cNvSpPr txBox="1"/>
          <p:nvPr>
            <p:ph idx="3" type="subTitle"/>
          </p:nvPr>
        </p:nvSpPr>
        <p:spPr>
          <a:xfrm>
            <a:off x="4330300" y="1424200"/>
            <a:ext cx="4142100" cy="477000"/>
          </a:xfrm>
          <a:prstGeom prst="rect">
            <a:avLst/>
          </a:prstGeom>
          <a:noFill/>
          <a:ln>
            <a:noFill/>
          </a:ln>
        </p:spPr>
        <p:txBody>
          <a:bodyPr anchorCtr="0" anchor="b" bIns="91425" lIns="91425" spcFirstLastPara="1" rIns="91425" wrap="square" tIns="91425">
            <a:noAutofit/>
          </a:bodyPr>
          <a:lstStyle>
            <a:lvl1pPr lvl="0" algn="l">
              <a:lnSpc>
                <a:spcPct val="70000"/>
              </a:lnSpc>
              <a:spcBef>
                <a:spcPts val="0"/>
              </a:spcBef>
              <a:spcAft>
                <a:spcPts val="0"/>
              </a:spcAft>
              <a:buSzPts val="1200"/>
              <a:buNone/>
              <a:defRPr sz="2400">
                <a:latin typeface="Katibeh"/>
                <a:ea typeface="Katibeh"/>
                <a:cs typeface="Katibeh"/>
                <a:sym typeface="Katibeh"/>
              </a:defRPr>
            </a:lvl1pPr>
            <a:lvl2pPr lvl="1" algn="l">
              <a:lnSpc>
                <a:spcPct val="70000"/>
              </a:lnSpc>
              <a:spcBef>
                <a:spcPts val="0"/>
              </a:spcBef>
              <a:spcAft>
                <a:spcPts val="0"/>
              </a:spcAft>
              <a:buSzPts val="1200"/>
              <a:buNone/>
              <a:defRPr sz="2400">
                <a:latin typeface="Katibeh"/>
                <a:ea typeface="Katibeh"/>
                <a:cs typeface="Katibeh"/>
                <a:sym typeface="Katibeh"/>
              </a:defRPr>
            </a:lvl2pPr>
            <a:lvl3pPr lvl="2" algn="l">
              <a:lnSpc>
                <a:spcPct val="70000"/>
              </a:lnSpc>
              <a:spcBef>
                <a:spcPts val="0"/>
              </a:spcBef>
              <a:spcAft>
                <a:spcPts val="0"/>
              </a:spcAft>
              <a:buSzPts val="1200"/>
              <a:buNone/>
              <a:defRPr sz="2400">
                <a:latin typeface="Katibeh"/>
                <a:ea typeface="Katibeh"/>
                <a:cs typeface="Katibeh"/>
                <a:sym typeface="Katibeh"/>
              </a:defRPr>
            </a:lvl3pPr>
            <a:lvl4pPr lvl="3" algn="l">
              <a:lnSpc>
                <a:spcPct val="70000"/>
              </a:lnSpc>
              <a:spcBef>
                <a:spcPts val="0"/>
              </a:spcBef>
              <a:spcAft>
                <a:spcPts val="0"/>
              </a:spcAft>
              <a:buSzPts val="1200"/>
              <a:buNone/>
              <a:defRPr sz="2400">
                <a:latin typeface="Katibeh"/>
                <a:ea typeface="Katibeh"/>
                <a:cs typeface="Katibeh"/>
                <a:sym typeface="Katibeh"/>
              </a:defRPr>
            </a:lvl4pPr>
            <a:lvl5pPr lvl="4" algn="l">
              <a:lnSpc>
                <a:spcPct val="70000"/>
              </a:lnSpc>
              <a:spcBef>
                <a:spcPts val="0"/>
              </a:spcBef>
              <a:spcAft>
                <a:spcPts val="0"/>
              </a:spcAft>
              <a:buSzPts val="1200"/>
              <a:buNone/>
              <a:defRPr sz="2400">
                <a:latin typeface="Katibeh"/>
                <a:ea typeface="Katibeh"/>
                <a:cs typeface="Katibeh"/>
                <a:sym typeface="Katibeh"/>
              </a:defRPr>
            </a:lvl5pPr>
            <a:lvl6pPr lvl="5" algn="l">
              <a:lnSpc>
                <a:spcPct val="70000"/>
              </a:lnSpc>
              <a:spcBef>
                <a:spcPts val="0"/>
              </a:spcBef>
              <a:spcAft>
                <a:spcPts val="0"/>
              </a:spcAft>
              <a:buSzPts val="1200"/>
              <a:buNone/>
              <a:defRPr sz="2400">
                <a:latin typeface="Katibeh"/>
                <a:ea typeface="Katibeh"/>
                <a:cs typeface="Katibeh"/>
                <a:sym typeface="Katibeh"/>
              </a:defRPr>
            </a:lvl6pPr>
            <a:lvl7pPr lvl="6" algn="l">
              <a:lnSpc>
                <a:spcPct val="70000"/>
              </a:lnSpc>
              <a:spcBef>
                <a:spcPts val="0"/>
              </a:spcBef>
              <a:spcAft>
                <a:spcPts val="0"/>
              </a:spcAft>
              <a:buSzPts val="1200"/>
              <a:buNone/>
              <a:defRPr sz="2400">
                <a:latin typeface="Katibeh"/>
                <a:ea typeface="Katibeh"/>
                <a:cs typeface="Katibeh"/>
                <a:sym typeface="Katibeh"/>
              </a:defRPr>
            </a:lvl7pPr>
            <a:lvl8pPr lvl="7" algn="l">
              <a:lnSpc>
                <a:spcPct val="70000"/>
              </a:lnSpc>
              <a:spcBef>
                <a:spcPts val="0"/>
              </a:spcBef>
              <a:spcAft>
                <a:spcPts val="0"/>
              </a:spcAft>
              <a:buSzPts val="1200"/>
              <a:buNone/>
              <a:defRPr sz="2400">
                <a:latin typeface="Katibeh"/>
                <a:ea typeface="Katibeh"/>
                <a:cs typeface="Katibeh"/>
                <a:sym typeface="Katibeh"/>
              </a:defRPr>
            </a:lvl8pPr>
            <a:lvl9pPr lvl="8" algn="l">
              <a:lnSpc>
                <a:spcPct val="70000"/>
              </a:lnSpc>
              <a:spcBef>
                <a:spcPts val="0"/>
              </a:spcBef>
              <a:spcAft>
                <a:spcPts val="0"/>
              </a:spcAft>
              <a:buSzPts val="1200"/>
              <a:buNone/>
              <a:defRPr sz="2400">
                <a:latin typeface="Katibeh"/>
                <a:ea typeface="Katibeh"/>
                <a:cs typeface="Katibeh"/>
                <a:sym typeface="Katibeh"/>
              </a:defRPr>
            </a:lvl9pPr>
          </a:lstStyle>
          <a:p/>
        </p:txBody>
      </p:sp>
      <p:sp>
        <p:nvSpPr>
          <p:cNvPr id="105" name="Google Shape;105;p27"/>
          <p:cNvSpPr txBox="1"/>
          <p:nvPr>
            <p:ph idx="4" type="subTitle"/>
          </p:nvPr>
        </p:nvSpPr>
        <p:spPr>
          <a:xfrm>
            <a:off x="4330300" y="1901144"/>
            <a:ext cx="4142100" cy="712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words">
  <p:cSld name="Big words">
    <p:spTree>
      <p:nvGrpSpPr>
        <p:cNvPr id="106" name="Shape 106"/>
        <p:cNvGrpSpPr/>
        <p:nvPr/>
      </p:nvGrpSpPr>
      <p:grpSpPr>
        <a:xfrm>
          <a:off x="0" y="0"/>
          <a:ext cx="0" cy="0"/>
          <a:chOff x="0" y="0"/>
          <a:chExt cx="0" cy="0"/>
        </a:xfrm>
      </p:grpSpPr>
      <p:sp>
        <p:nvSpPr>
          <p:cNvPr id="107" name="Google Shape;107;p28"/>
          <p:cNvSpPr/>
          <p:nvPr/>
        </p:nvSpPr>
        <p:spPr>
          <a:xfrm>
            <a:off x="1725875" y="441099"/>
            <a:ext cx="4971645" cy="4144529"/>
          </a:xfrm>
          <a:custGeom>
            <a:rect b="b" l="l" r="r" t="t"/>
            <a:pathLst>
              <a:path extrusionOk="0" h="83821" w="100549">
                <a:moveTo>
                  <a:pt x="74655" y="1"/>
                </a:moveTo>
                <a:cubicBezTo>
                  <a:pt x="73892" y="1"/>
                  <a:pt x="73452" y="43"/>
                  <a:pt x="73452" y="43"/>
                </a:cubicBezTo>
                <a:cubicBezTo>
                  <a:pt x="73452" y="43"/>
                  <a:pt x="56581" y="4898"/>
                  <a:pt x="38679" y="15991"/>
                </a:cubicBezTo>
                <a:cubicBezTo>
                  <a:pt x="20777" y="27085"/>
                  <a:pt x="0" y="38260"/>
                  <a:pt x="5317" y="60474"/>
                </a:cubicBezTo>
                <a:cubicBezTo>
                  <a:pt x="9172" y="76583"/>
                  <a:pt x="28274" y="83820"/>
                  <a:pt x="47150" y="83820"/>
                </a:cubicBezTo>
                <a:cubicBezTo>
                  <a:pt x="54305" y="83820"/>
                  <a:pt x="61427" y="82781"/>
                  <a:pt x="67674" y="80790"/>
                </a:cubicBezTo>
                <a:cubicBezTo>
                  <a:pt x="90377" y="73521"/>
                  <a:pt x="100548" y="42654"/>
                  <a:pt x="97158" y="20413"/>
                </a:cubicBezTo>
                <a:cubicBezTo>
                  <a:pt x="94267" y="1401"/>
                  <a:pt x="79070" y="1"/>
                  <a:pt x="74655"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8"/>
          <p:cNvSpPr txBox="1"/>
          <p:nvPr>
            <p:ph type="ctrTitle"/>
          </p:nvPr>
        </p:nvSpPr>
        <p:spPr>
          <a:xfrm>
            <a:off x="2180400" y="833063"/>
            <a:ext cx="4783200" cy="2052600"/>
          </a:xfrm>
          <a:prstGeom prst="rect">
            <a:avLst/>
          </a:prstGeom>
          <a:noFill/>
          <a:ln>
            <a:noFill/>
          </a:ln>
        </p:spPr>
        <p:txBody>
          <a:bodyPr anchorCtr="0" anchor="b" bIns="91425" lIns="91425" spcFirstLastPara="1" rIns="91425" wrap="square" tIns="91425">
            <a:noAutofit/>
          </a:bodyPr>
          <a:lstStyle>
            <a:lvl1pPr lvl="0" algn="ctr">
              <a:lnSpc>
                <a:spcPct val="70000"/>
              </a:lnSpc>
              <a:spcBef>
                <a:spcPts val="0"/>
              </a:spcBef>
              <a:spcAft>
                <a:spcPts val="0"/>
              </a:spcAft>
              <a:buSzPts val="6000"/>
              <a:buNone/>
              <a:defRPr sz="6000"/>
            </a:lvl1pPr>
            <a:lvl2pPr lvl="1" algn="ctr">
              <a:lnSpc>
                <a:spcPct val="70000"/>
              </a:lnSpc>
              <a:spcBef>
                <a:spcPts val="0"/>
              </a:spcBef>
              <a:spcAft>
                <a:spcPts val="0"/>
              </a:spcAft>
              <a:buSzPts val="6000"/>
              <a:buNone/>
              <a:defRPr sz="6000"/>
            </a:lvl2pPr>
            <a:lvl3pPr lvl="2" algn="ctr">
              <a:lnSpc>
                <a:spcPct val="70000"/>
              </a:lnSpc>
              <a:spcBef>
                <a:spcPts val="0"/>
              </a:spcBef>
              <a:spcAft>
                <a:spcPts val="0"/>
              </a:spcAft>
              <a:buSzPts val="6000"/>
              <a:buNone/>
              <a:defRPr sz="6000"/>
            </a:lvl3pPr>
            <a:lvl4pPr lvl="3" algn="ctr">
              <a:lnSpc>
                <a:spcPct val="70000"/>
              </a:lnSpc>
              <a:spcBef>
                <a:spcPts val="0"/>
              </a:spcBef>
              <a:spcAft>
                <a:spcPts val="0"/>
              </a:spcAft>
              <a:buSzPts val="6000"/>
              <a:buNone/>
              <a:defRPr sz="6000"/>
            </a:lvl4pPr>
            <a:lvl5pPr lvl="4" algn="ctr">
              <a:lnSpc>
                <a:spcPct val="70000"/>
              </a:lnSpc>
              <a:spcBef>
                <a:spcPts val="0"/>
              </a:spcBef>
              <a:spcAft>
                <a:spcPts val="0"/>
              </a:spcAft>
              <a:buSzPts val="6000"/>
              <a:buNone/>
              <a:defRPr sz="6000"/>
            </a:lvl5pPr>
            <a:lvl6pPr lvl="5" algn="ctr">
              <a:lnSpc>
                <a:spcPct val="70000"/>
              </a:lnSpc>
              <a:spcBef>
                <a:spcPts val="0"/>
              </a:spcBef>
              <a:spcAft>
                <a:spcPts val="0"/>
              </a:spcAft>
              <a:buSzPts val="6000"/>
              <a:buNone/>
              <a:defRPr sz="6000"/>
            </a:lvl6pPr>
            <a:lvl7pPr lvl="6" algn="ctr">
              <a:lnSpc>
                <a:spcPct val="70000"/>
              </a:lnSpc>
              <a:spcBef>
                <a:spcPts val="0"/>
              </a:spcBef>
              <a:spcAft>
                <a:spcPts val="0"/>
              </a:spcAft>
              <a:buSzPts val="6000"/>
              <a:buNone/>
              <a:defRPr sz="6000"/>
            </a:lvl7pPr>
            <a:lvl8pPr lvl="7" algn="ctr">
              <a:lnSpc>
                <a:spcPct val="70000"/>
              </a:lnSpc>
              <a:spcBef>
                <a:spcPts val="0"/>
              </a:spcBef>
              <a:spcAft>
                <a:spcPts val="0"/>
              </a:spcAft>
              <a:buSzPts val="6000"/>
              <a:buNone/>
              <a:defRPr sz="6000"/>
            </a:lvl8pPr>
            <a:lvl9pPr lvl="8" algn="ctr">
              <a:lnSpc>
                <a:spcPct val="70000"/>
              </a:lnSpc>
              <a:spcBef>
                <a:spcPts val="0"/>
              </a:spcBef>
              <a:spcAft>
                <a:spcPts val="0"/>
              </a:spcAft>
              <a:buSzPts val="6000"/>
              <a:buNone/>
              <a:defRPr sz="6000"/>
            </a:lvl9pPr>
          </a:lstStyle>
          <a:p/>
        </p:txBody>
      </p:sp>
      <p:sp>
        <p:nvSpPr>
          <p:cNvPr id="109" name="Google Shape;109;p28"/>
          <p:cNvSpPr txBox="1"/>
          <p:nvPr>
            <p:ph idx="1" type="subTitle"/>
          </p:nvPr>
        </p:nvSpPr>
        <p:spPr>
          <a:xfrm>
            <a:off x="2895900" y="2854838"/>
            <a:ext cx="3352200" cy="145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_1">
    <p:spTree>
      <p:nvGrpSpPr>
        <p:cNvPr id="110" name="Shape 110"/>
        <p:cNvGrpSpPr/>
        <p:nvPr/>
      </p:nvGrpSpPr>
      <p:grpSpPr>
        <a:xfrm>
          <a:off x="0" y="0"/>
          <a:ext cx="0" cy="0"/>
          <a:chOff x="0" y="0"/>
          <a:chExt cx="0" cy="0"/>
        </a:xfrm>
      </p:grpSpPr>
      <p:sp>
        <p:nvSpPr>
          <p:cNvPr id="111" name="Google Shape;111;p29"/>
          <p:cNvSpPr/>
          <p:nvPr/>
        </p:nvSpPr>
        <p:spPr>
          <a:xfrm flipH="1" rot="10800000">
            <a:off x="-13" y="-30"/>
            <a:ext cx="5546553" cy="3892739"/>
          </a:xfrm>
          <a:custGeom>
            <a:rect b="b" l="l" r="r" t="t"/>
            <a:pathLst>
              <a:path extrusionOk="0" h="135235" w="192689">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706800" y="622375"/>
            <a:ext cx="2783400" cy="554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3600"/>
              <a:buNone/>
              <a:defRPr>
                <a:solidFill>
                  <a:schemeClr val="lt1"/>
                </a:solidFill>
              </a:defRPr>
            </a:lvl2pPr>
            <a:lvl3pPr lvl="2" algn="l">
              <a:lnSpc>
                <a:spcPct val="80000"/>
              </a:lnSpc>
              <a:spcBef>
                <a:spcPts val="0"/>
              </a:spcBef>
              <a:spcAft>
                <a:spcPts val="0"/>
              </a:spcAft>
              <a:buClr>
                <a:schemeClr val="lt1"/>
              </a:buClr>
              <a:buSzPts val="3600"/>
              <a:buNone/>
              <a:defRPr>
                <a:solidFill>
                  <a:schemeClr val="lt1"/>
                </a:solidFill>
              </a:defRPr>
            </a:lvl3pPr>
            <a:lvl4pPr lvl="3" algn="l">
              <a:lnSpc>
                <a:spcPct val="80000"/>
              </a:lnSpc>
              <a:spcBef>
                <a:spcPts val="0"/>
              </a:spcBef>
              <a:spcAft>
                <a:spcPts val="0"/>
              </a:spcAft>
              <a:buClr>
                <a:schemeClr val="lt1"/>
              </a:buClr>
              <a:buSzPts val="3600"/>
              <a:buNone/>
              <a:defRPr>
                <a:solidFill>
                  <a:schemeClr val="lt1"/>
                </a:solidFill>
              </a:defRPr>
            </a:lvl4pPr>
            <a:lvl5pPr lvl="4" algn="l">
              <a:lnSpc>
                <a:spcPct val="80000"/>
              </a:lnSpc>
              <a:spcBef>
                <a:spcPts val="0"/>
              </a:spcBef>
              <a:spcAft>
                <a:spcPts val="0"/>
              </a:spcAft>
              <a:buClr>
                <a:schemeClr val="lt1"/>
              </a:buClr>
              <a:buSzPts val="3600"/>
              <a:buNone/>
              <a:defRPr>
                <a:solidFill>
                  <a:schemeClr val="lt1"/>
                </a:solidFill>
              </a:defRPr>
            </a:lvl5pPr>
            <a:lvl6pPr lvl="5" algn="l">
              <a:lnSpc>
                <a:spcPct val="80000"/>
              </a:lnSpc>
              <a:spcBef>
                <a:spcPts val="0"/>
              </a:spcBef>
              <a:spcAft>
                <a:spcPts val="0"/>
              </a:spcAft>
              <a:buClr>
                <a:schemeClr val="lt1"/>
              </a:buClr>
              <a:buSzPts val="3600"/>
              <a:buNone/>
              <a:defRPr>
                <a:solidFill>
                  <a:schemeClr val="lt1"/>
                </a:solidFill>
              </a:defRPr>
            </a:lvl6pPr>
            <a:lvl7pPr lvl="6" algn="l">
              <a:lnSpc>
                <a:spcPct val="80000"/>
              </a:lnSpc>
              <a:spcBef>
                <a:spcPts val="0"/>
              </a:spcBef>
              <a:spcAft>
                <a:spcPts val="0"/>
              </a:spcAft>
              <a:buClr>
                <a:schemeClr val="lt1"/>
              </a:buClr>
              <a:buSzPts val="3600"/>
              <a:buNone/>
              <a:defRPr>
                <a:solidFill>
                  <a:schemeClr val="lt1"/>
                </a:solidFill>
              </a:defRPr>
            </a:lvl7pPr>
            <a:lvl8pPr lvl="7" algn="l">
              <a:lnSpc>
                <a:spcPct val="80000"/>
              </a:lnSpc>
              <a:spcBef>
                <a:spcPts val="0"/>
              </a:spcBef>
              <a:spcAft>
                <a:spcPts val="0"/>
              </a:spcAft>
              <a:buClr>
                <a:schemeClr val="lt1"/>
              </a:buClr>
              <a:buSzPts val="3600"/>
              <a:buNone/>
              <a:defRPr>
                <a:solidFill>
                  <a:schemeClr val="lt1"/>
                </a:solidFill>
              </a:defRPr>
            </a:lvl8pPr>
            <a:lvl9pPr lvl="8" algn="l">
              <a:lnSpc>
                <a:spcPct val="80000"/>
              </a:lnSpc>
              <a:spcBef>
                <a:spcPts val="0"/>
              </a:spcBef>
              <a:spcAft>
                <a:spcPts val="0"/>
              </a:spcAft>
              <a:buClr>
                <a:schemeClr val="lt1"/>
              </a:buClr>
              <a:buSzPts val="3600"/>
              <a:buNone/>
              <a:defRPr>
                <a:solidFill>
                  <a:schemeClr val="lt1"/>
                </a:solidFill>
              </a:defRPr>
            </a:lvl9pPr>
          </a:lstStyle>
          <a:p/>
        </p:txBody>
      </p:sp>
      <p:sp>
        <p:nvSpPr>
          <p:cNvPr id="113" name="Google Shape;113;p29"/>
          <p:cNvSpPr txBox="1"/>
          <p:nvPr>
            <p:ph idx="1" type="subTitle"/>
          </p:nvPr>
        </p:nvSpPr>
        <p:spPr>
          <a:xfrm>
            <a:off x="706800" y="1176625"/>
            <a:ext cx="2783400" cy="841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solidFill>
                  <a:schemeClr val="lt1"/>
                </a:solidFill>
              </a:defRPr>
            </a:lvl1pPr>
            <a:lvl2pPr lvl="1" algn="l">
              <a:lnSpc>
                <a:spcPct val="115000"/>
              </a:lnSpc>
              <a:spcBef>
                <a:spcPts val="1600"/>
              </a:spcBef>
              <a:spcAft>
                <a:spcPts val="0"/>
              </a:spcAft>
              <a:buSzPts val="1200"/>
              <a:buNone/>
              <a:defRPr>
                <a:solidFill>
                  <a:schemeClr val="lt1"/>
                </a:solidFill>
              </a:defRPr>
            </a:lvl2pPr>
            <a:lvl3pPr lvl="2" algn="l">
              <a:lnSpc>
                <a:spcPct val="115000"/>
              </a:lnSpc>
              <a:spcBef>
                <a:spcPts val="1600"/>
              </a:spcBef>
              <a:spcAft>
                <a:spcPts val="0"/>
              </a:spcAft>
              <a:buSzPts val="1200"/>
              <a:buNone/>
              <a:defRPr>
                <a:solidFill>
                  <a:schemeClr val="lt1"/>
                </a:solidFill>
              </a:defRPr>
            </a:lvl3pPr>
            <a:lvl4pPr lvl="3" algn="l">
              <a:lnSpc>
                <a:spcPct val="115000"/>
              </a:lnSpc>
              <a:spcBef>
                <a:spcPts val="1600"/>
              </a:spcBef>
              <a:spcAft>
                <a:spcPts val="0"/>
              </a:spcAft>
              <a:buSzPts val="1200"/>
              <a:buNone/>
              <a:defRPr>
                <a:solidFill>
                  <a:schemeClr val="lt1"/>
                </a:solidFill>
              </a:defRPr>
            </a:lvl4pPr>
            <a:lvl5pPr lvl="4" algn="l">
              <a:lnSpc>
                <a:spcPct val="115000"/>
              </a:lnSpc>
              <a:spcBef>
                <a:spcPts val="1600"/>
              </a:spcBef>
              <a:spcAft>
                <a:spcPts val="0"/>
              </a:spcAft>
              <a:buSzPts val="1200"/>
              <a:buNone/>
              <a:defRPr>
                <a:solidFill>
                  <a:schemeClr val="lt1"/>
                </a:solidFill>
              </a:defRPr>
            </a:lvl5pPr>
            <a:lvl6pPr lvl="5" algn="l">
              <a:lnSpc>
                <a:spcPct val="115000"/>
              </a:lnSpc>
              <a:spcBef>
                <a:spcPts val="1600"/>
              </a:spcBef>
              <a:spcAft>
                <a:spcPts val="0"/>
              </a:spcAft>
              <a:buSzPts val="1200"/>
              <a:buNone/>
              <a:defRPr>
                <a:solidFill>
                  <a:schemeClr val="lt1"/>
                </a:solidFill>
              </a:defRPr>
            </a:lvl6pPr>
            <a:lvl7pPr lvl="6" algn="l">
              <a:lnSpc>
                <a:spcPct val="115000"/>
              </a:lnSpc>
              <a:spcBef>
                <a:spcPts val="1600"/>
              </a:spcBef>
              <a:spcAft>
                <a:spcPts val="0"/>
              </a:spcAft>
              <a:buSzPts val="1200"/>
              <a:buNone/>
              <a:defRPr>
                <a:solidFill>
                  <a:schemeClr val="lt1"/>
                </a:solidFill>
              </a:defRPr>
            </a:lvl7pPr>
            <a:lvl8pPr lvl="7" algn="l">
              <a:lnSpc>
                <a:spcPct val="115000"/>
              </a:lnSpc>
              <a:spcBef>
                <a:spcPts val="1600"/>
              </a:spcBef>
              <a:spcAft>
                <a:spcPts val="0"/>
              </a:spcAft>
              <a:buSzPts val="1200"/>
              <a:buNone/>
              <a:defRPr>
                <a:solidFill>
                  <a:schemeClr val="lt1"/>
                </a:solidFill>
              </a:defRPr>
            </a:lvl8pPr>
            <a:lvl9pPr lvl="8" algn="l">
              <a:lnSpc>
                <a:spcPct val="115000"/>
              </a:lnSpc>
              <a:spcBef>
                <a:spcPts val="1600"/>
              </a:spcBef>
              <a:spcAft>
                <a:spcPts val="1600"/>
              </a:spcAft>
              <a:buSzPts val="1200"/>
              <a:buNone/>
              <a:defRPr>
                <a:solidFill>
                  <a:schemeClr val="lt1"/>
                </a:solidFill>
              </a:defRPr>
            </a:lvl9pPr>
          </a:lstStyle>
          <a:p/>
        </p:txBody>
      </p:sp>
      <p:sp>
        <p:nvSpPr>
          <p:cNvPr id="114" name="Google Shape;114;p29"/>
          <p:cNvSpPr/>
          <p:nvPr/>
        </p:nvSpPr>
        <p:spPr>
          <a:xfrm>
            <a:off x="6838046" y="4190421"/>
            <a:ext cx="2306084" cy="953564"/>
          </a:xfrm>
          <a:custGeom>
            <a:rect b="b" l="l" r="r" t="t"/>
            <a:pathLst>
              <a:path extrusionOk="0" h="98407" w="237986">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image 2">
  <p:cSld name="TITLE_AND_TWO_COLUMNS_1_1_1">
    <p:spTree>
      <p:nvGrpSpPr>
        <p:cNvPr id="115" name="Shape 115"/>
        <p:cNvGrpSpPr/>
        <p:nvPr/>
      </p:nvGrpSpPr>
      <p:grpSpPr>
        <a:xfrm>
          <a:off x="0" y="0"/>
          <a:ext cx="0" cy="0"/>
          <a:chOff x="0" y="0"/>
          <a:chExt cx="0" cy="0"/>
        </a:xfrm>
      </p:grpSpPr>
      <p:sp>
        <p:nvSpPr>
          <p:cNvPr id="116" name="Google Shape;116;p30"/>
          <p:cNvSpPr/>
          <p:nvPr/>
        </p:nvSpPr>
        <p:spPr>
          <a:xfrm flipH="1" rot="10800000">
            <a:off x="0" y="67"/>
            <a:ext cx="1972654" cy="1376354"/>
          </a:xfrm>
          <a:custGeom>
            <a:rect b="b" l="l" r="r" t="t"/>
            <a:pathLst>
              <a:path extrusionOk="0" h="135235" w="192689">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0"/>
          <p:cNvSpPr/>
          <p:nvPr/>
        </p:nvSpPr>
        <p:spPr>
          <a:xfrm rot="10800000">
            <a:off x="4578842" y="3620183"/>
            <a:ext cx="4565158" cy="1523317"/>
          </a:xfrm>
          <a:custGeom>
            <a:rect b="b" l="l" r="r" t="t"/>
            <a:pathLst>
              <a:path extrusionOk="0" h="127341" w="413043">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0"/>
          <p:cNvSpPr txBox="1"/>
          <p:nvPr>
            <p:ph type="title"/>
          </p:nvPr>
        </p:nvSpPr>
        <p:spPr>
          <a:xfrm>
            <a:off x="721200" y="3165675"/>
            <a:ext cx="2992200" cy="13332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Clr>
                <a:schemeClr val="lt1"/>
              </a:buClr>
              <a:buSzPts val="3600"/>
              <a:buNone/>
              <a:defRPr>
                <a:solidFill>
                  <a:schemeClr val="lt1"/>
                </a:solidFill>
              </a:defRPr>
            </a:lvl1pPr>
            <a:lvl2pPr lvl="1" algn="l">
              <a:lnSpc>
                <a:spcPct val="70000"/>
              </a:lnSpc>
              <a:spcBef>
                <a:spcPts val="0"/>
              </a:spcBef>
              <a:spcAft>
                <a:spcPts val="0"/>
              </a:spcAft>
              <a:buClr>
                <a:schemeClr val="lt1"/>
              </a:buClr>
              <a:buSzPts val="3600"/>
              <a:buNone/>
              <a:defRPr>
                <a:solidFill>
                  <a:schemeClr val="lt1"/>
                </a:solidFill>
              </a:defRPr>
            </a:lvl2pPr>
            <a:lvl3pPr lvl="2" algn="l">
              <a:lnSpc>
                <a:spcPct val="70000"/>
              </a:lnSpc>
              <a:spcBef>
                <a:spcPts val="0"/>
              </a:spcBef>
              <a:spcAft>
                <a:spcPts val="0"/>
              </a:spcAft>
              <a:buClr>
                <a:schemeClr val="lt1"/>
              </a:buClr>
              <a:buSzPts val="3600"/>
              <a:buNone/>
              <a:defRPr>
                <a:solidFill>
                  <a:schemeClr val="lt1"/>
                </a:solidFill>
              </a:defRPr>
            </a:lvl3pPr>
            <a:lvl4pPr lvl="3" algn="l">
              <a:lnSpc>
                <a:spcPct val="70000"/>
              </a:lnSpc>
              <a:spcBef>
                <a:spcPts val="0"/>
              </a:spcBef>
              <a:spcAft>
                <a:spcPts val="0"/>
              </a:spcAft>
              <a:buClr>
                <a:schemeClr val="lt1"/>
              </a:buClr>
              <a:buSzPts val="3600"/>
              <a:buNone/>
              <a:defRPr>
                <a:solidFill>
                  <a:schemeClr val="lt1"/>
                </a:solidFill>
              </a:defRPr>
            </a:lvl4pPr>
            <a:lvl5pPr lvl="4" algn="l">
              <a:lnSpc>
                <a:spcPct val="70000"/>
              </a:lnSpc>
              <a:spcBef>
                <a:spcPts val="0"/>
              </a:spcBef>
              <a:spcAft>
                <a:spcPts val="0"/>
              </a:spcAft>
              <a:buClr>
                <a:schemeClr val="lt1"/>
              </a:buClr>
              <a:buSzPts val="3600"/>
              <a:buNone/>
              <a:defRPr>
                <a:solidFill>
                  <a:schemeClr val="lt1"/>
                </a:solidFill>
              </a:defRPr>
            </a:lvl5pPr>
            <a:lvl6pPr lvl="5" algn="l">
              <a:lnSpc>
                <a:spcPct val="70000"/>
              </a:lnSpc>
              <a:spcBef>
                <a:spcPts val="0"/>
              </a:spcBef>
              <a:spcAft>
                <a:spcPts val="0"/>
              </a:spcAft>
              <a:buClr>
                <a:schemeClr val="lt1"/>
              </a:buClr>
              <a:buSzPts val="3600"/>
              <a:buNone/>
              <a:defRPr>
                <a:solidFill>
                  <a:schemeClr val="lt1"/>
                </a:solidFill>
              </a:defRPr>
            </a:lvl6pPr>
            <a:lvl7pPr lvl="6" algn="l">
              <a:lnSpc>
                <a:spcPct val="70000"/>
              </a:lnSpc>
              <a:spcBef>
                <a:spcPts val="0"/>
              </a:spcBef>
              <a:spcAft>
                <a:spcPts val="0"/>
              </a:spcAft>
              <a:buClr>
                <a:schemeClr val="lt1"/>
              </a:buClr>
              <a:buSzPts val="3600"/>
              <a:buNone/>
              <a:defRPr>
                <a:solidFill>
                  <a:schemeClr val="lt1"/>
                </a:solidFill>
              </a:defRPr>
            </a:lvl7pPr>
            <a:lvl8pPr lvl="7" algn="l">
              <a:lnSpc>
                <a:spcPct val="70000"/>
              </a:lnSpc>
              <a:spcBef>
                <a:spcPts val="0"/>
              </a:spcBef>
              <a:spcAft>
                <a:spcPts val="0"/>
              </a:spcAft>
              <a:buClr>
                <a:schemeClr val="lt1"/>
              </a:buClr>
              <a:buSzPts val="3600"/>
              <a:buNone/>
              <a:defRPr>
                <a:solidFill>
                  <a:schemeClr val="lt1"/>
                </a:solidFill>
              </a:defRPr>
            </a:lvl8pPr>
            <a:lvl9pPr lvl="8" algn="l">
              <a:lnSpc>
                <a:spcPct val="70000"/>
              </a:lnSpc>
              <a:spcBef>
                <a:spcPts val="0"/>
              </a:spcBef>
              <a:spcAft>
                <a:spcPts val="0"/>
              </a:spcAft>
              <a:buClr>
                <a:schemeClr val="lt1"/>
              </a:buClr>
              <a:buSzPts val="3600"/>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2">
    <p:spTree>
      <p:nvGrpSpPr>
        <p:cNvPr id="119" name="Shape 119"/>
        <p:cNvGrpSpPr/>
        <p:nvPr/>
      </p:nvGrpSpPr>
      <p:grpSpPr>
        <a:xfrm>
          <a:off x="0" y="0"/>
          <a:ext cx="0" cy="0"/>
          <a:chOff x="0" y="0"/>
          <a:chExt cx="0" cy="0"/>
        </a:xfrm>
      </p:grpSpPr>
      <p:sp>
        <p:nvSpPr>
          <p:cNvPr id="120" name="Google Shape;120;p31"/>
          <p:cNvSpPr/>
          <p:nvPr/>
        </p:nvSpPr>
        <p:spPr>
          <a:xfrm flipH="1">
            <a:off x="0" y="4400"/>
            <a:ext cx="5388300" cy="5143500"/>
          </a:xfrm>
          <a:prstGeom prst="rect">
            <a:avLst/>
          </a:prstGeom>
          <a:gradFill>
            <a:gsLst>
              <a:gs pos="0">
                <a:schemeClr val="accen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1"/>
          <p:cNvSpPr txBox="1"/>
          <p:nvPr>
            <p:ph type="ctrTitle"/>
          </p:nvPr>
        </p:nvSpPr>
        <p:spPr>
          <a:xfrm>
            <a:off x="831175" y="890950"/>
            <a:ext cx="3510000" cy="1245600"/>
          </a:xfrm>
          <a:prstGeom prst="rect">
            <a:avLst/>
          </a:prstGeom>
          <a:noFill/>
          <a:ln>
            <a:noFill/>
          </a:ln>
        </p:spPr>
        <p:txBody>
          <a:bodyPr anchorCtr="0" anchor="b" bIns="91425" lIns="91425" spcFirstLastPara="1" rIns="91425" wrap="square" tIns="91425">
            <a:noAutofit/>
          </a:bodyPr>
          <a:lstStyle>
            <a:lvl1pPr lvl="0" algn="l">
              <a:lnSpc>
                <a:spcPct val="70000"/>
              </a:lnSpc>
              <a:spcBef>
                <a:spcPts val="0"/>
              </a:spcBef>
              <a:spcAft>
                <a:spcPts val="0"/>
              </a:spcAft>
              <a:buSzPts val="7200"/>
              <a:buNone/>
              <a:defRPr sz="7200"/>
            </a:lvl1pPr>
            <a:lvl2pPr lvl="1" algn="l">
              <a:lnSpc>
                <a:spcPct val="70000"/>
              </a:lnSpc>
              <a:spcBef>
                <a:spcPts val="0"/>
              </a:spcBef>
              <a:spcAft>
                <a:spcPts val="0"/>
              </a:spcAft>
              <a:buSzPts val="7200"/>
              <a:buNone/>
              <a:defRPr sz="7200"/>
            </a:lvl2pPr>
            <a:lvl3pPr lvl="2" algn="l">
              <a:lnSpc>
                <a:spcPct val="70000"/>
              </a:lnSpc>
              <a:spcBef>
                <a:spcPts val="0"/>
              </a:spcBef>
              <a:spcAft>
                <a:spcPts val="0"/>
              </a:spcAft>
              <a:buSzPts val="7200"/>
              <a:buNone/>
              <a:defRPr sz="7200"/>
            </a:lvl3pPr>
            <a:lvl4pPr lvl="3" algn="l">
              <a:lnSpc>
                <a:spcPct val="70000"/>
              </a:lnSpc>
              <a:spcBef>
                <a:spcPts val="0"/>
              </a:spcBef>
              <a:spcAft>
                <a:spcPts val="0"/>
              </a:spcAft>
              <a:buSzPts val="7200"/>
              <a:buNone/>
              <a:defRPr sz="7200"/>
            </a:lvl4pPr>
            <a:lvl5pPr lvl="4" algn="l">
              <a:lnSpc>
                <a:spcPct val="70000"/>
              </a:lnSpc>
              <a:spcBef>
                <a:spcPts val="0"/>
              </a:spcBef>
              <a:spcAft>
                <a:spcPts val="0"/>
              </a:spcAft>
              <a:buSzPts val="7200"/>
              <a:buNone/>
              <a:defRPr sz="7200"/>
            </a:lvl5pPr>
            <a:lvl6pPr lvl="5" algn="l">
              <a:lnSpc>
                <a:spcPct val="70000"/>
              </a:lnSpc>
              <a:spcBef>
                <a:spcPts val="0"/>
              </a:spcBef>
              <a:spcAft>
                <a:spcPts val="0"/>
              </a:spcAft>
              <a:buSzPts val="7200"/>
              <a:buNone/>
              <a:defRPr sz="7200"/>
            </a:lvl6pPr>
            <a:lvl7pPr lvl="6" algn="l">
              <a:lnSpc>
                <a:spcPct val="70000"/>
              </a:lnSpc>
              <a:spcBef>
                <a:spcPts val="0"/>
              </a:spcBef>
              <a:spcAft>
                <a:spcPts val="0"/>
              </a:spcAft>
              <a:buSzPts val="7200"/>
              <a:buNone/>
              <a:defRPr sz="7200"/>
            </a:lvl7pPr>
            <a:lvl8pPr lvl="7" algn="l">
              <a:lnSpc>
                <a:spcPct val="70000"/>
              </a:lnSpc>
              <a:spcBef>
                <a:spcPts val="0"/>
              </a:spcBef>
              <a:spcAft>
                <a:spcPts val="0"/>
              </a:spcAft>
              <a:buSzPts val="7200"/>
              <a:buNone/>
              <a:defRPr sz="7200"/>
            </a:lvl8pPr>
            <a:lvl9pPr lvl="8" algn="l">
              <a:lnSpc>
                <a:spcPct val="70000"/>
              </a:lnSpc>
              <a:spcBef>
                <a:spcPts val="0"/>
              </a:spcBef>
              <a:spcAft>
                <a:spcPts val="0"/>
              </a:spcAft>
              <a:buSzPts val="7200"/>
              <a:buNone/>
              <a:defRPr sz="7200"/>
            </a:lvl9pPr>
          </a:lstStyle>
          <a:p/>
        </p:txBody>
      </p:sp>
      <p:sp>
        <p:nvSpPr>
          <p:cNvPr id="122" name="Google Shape;122;p31"/>
          <p:cNvSpPr txBox="1"/>
          <p:nvPr/>
        </p:nvSpPr>
        <p:spPr>
          <a:xfrm>
            <a:off x="831175" y="3767709"/>
            <a:ext cx="3636300" cy="67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900"/>
              <a:buFont typeface="Arial"/>
              <a:buNone/>
            </a:pPr>
            <a:r>
              <a:rPr b="0" i="0" lang="en-US" sz="900" u="none" cap="none" strike="noStrike">
                <a:solidFill>
                  <a:schemeClr val="accent4"/>
                </a:solidFill>
                <a:latin typeface="Roboto"/>
                <a:ea typeface="Roboto"/>
                <a:cs typeface="Roboto"/>
                <a:sym typeface="Roboto"/>
              </a:rPr>
              <a:t>CREDITS: This presentation template was created by </a:t>
            </a:r>
            <a:r>
              <a:rPr b="0" i="0" lang="en-US" sz="900" u="none" cap="none" strike="noStrike">
                <a:solidFill>
                  <a:schemeClr val="accent4"/>
                </a:solidFill>
                <a:uFill>
                  <a:noFill/>
                </a:uFill>
                <a:latin typeface="Roboto"/>
                <a:ea typeface="Roboto"/>
                <a:cs typeface="Roboto"/>
                <a:sym typeface="Roboto"/>
                <a:hlinkClick r:id="rId2">
                  <a:extLst>
                    <a:ext uri="{A12FA001-AC4F-418D-AE19-62706E023703}">
                      <ahyp:hlinkClr val="tx"/>
                    </a:ext>
                  </a:extLst>
                </a:hlinkClick>
              </a:rPr>
              <a:t>Slidesgo</a:t>
            </a:r>
            <a:r>
              <a:rPr b="0" i="0" lang="en-US" sz="900" u="none" cap="none" strike="noStrike">
                <a:solidFill>
                  <a:schemeClr val="accent4"/>
                </a:solidFill>
                <a:latin typeface="Roboto"/>
                <a:ea typeface="Roboto"/>
                <a:cs typeface="Roboto"/>
                <a:sym typeface="Roboto"/>
              </a:rPr>
              <a:t>, including icons by </a:t>
            </a:r>
            <a:r>
              <a:rPr b="0" i="0" lang="en-US" sz="900" u="none" cap="none" strike="noStrike">
                <a:solidFill>
                  <a:schemeClr val="accent4"/>
                </a:solidFill>
                <a:uFill>
                  <a:noFill/>
                </a:uFill>
                <a:latin typeface="Roboto"/>
                <a:ea typeface="Roboto"/>
                <a:cs typeface="Roboto"/>
                <a:sym typeface="Roboto"/>
                <a:hlinkClick r:id="rId3">
                  <a:extLst>
                    <a:ext uri="{A12FA001-AC4F-418D-AE19-62706E023703}">
                      <ahyp:hlinkClr val="tx"/>
                    </a:ext>
                  </a:extLst>
                </a:hlinkClick>
              </a:rPr>
              <a:t>Flaticon</a:t>
            </a:r>
            <a:r>
              <a:rPr b="0" i="0" lang="en-US" sz="900" u="none" cap="none" strike="noStrike">
                <a:solidFill>
                  <a:schemeClr val="accent4"/>
                </a:solidFill>
                <a:latin typeface="Roboto"/>
                <a:ea typeface="Roboto"/>
                <a:cs typeface="Roboto"/>
                <a:sym typeface="Roboto"/>
              </a:rPr>
              <a:t>, and infographics &amp; images by </a:t>
            </a:r>
            <a:r>
              <a:rPr b="0" i="0" lang="en-US" sz="900" u="none" cap="none" strike="noStrike">
                <a:solidFill>
                  <a:schemeClr val="accent4"/>
                </a:solidFill>
                <a:uFill>
                  <a:noFill/>
                </a:uFill>
                <a:latin typeface="Roboto"/>
                <a:ea typeface="Roboto"/>
                <a:cs typeface="Roboto"/>
                <a:sym typeface="Roboto"/>
                <a:hlinkClick r:id="rId4">
                  <a:extLst>
                    <a:ext uri="{A12FA001-AC4F-418D-AE19-62706E023703}">
                      <ahyp:hlinkClr val="tx"/>
                    </a:ext>
                  </a:extLst>
                </a:hlinkClick>
              </a:rPr>
              <a:t>Freepik</a:t>
            </a:r>
            <a:r>
              <a:rPr b="0" i="0" lang="en-US" sz="900" u="none" cap="none" strike="noStrike">
                <a:solidFill>
                  <a:schemeClr val="accent4"/>
                </a:solidFill>
                <a:latin typeface="Roboto"/>
                <a:ea typeface="Roboto"/>
                <a:cs typeface="Roboto"/>
                <a:sym typeface="Roboto"/>
              </a:rPr>
              <a:t>. </a:t>
            </a:r>
            <a:endParaRPr b="0" i="0" sz="1400" u="none" cap="none" strike="noStrike">
              <a:solidFill>
                <a:schemeClr val="accent4"/>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70000"/>
              </a:lnSpc>
              <a:spcBef>
                <a:spcPts val="0"/>
              </a:spcBef>
              <a:spcAft>
                <a:spcPts val="0"/>
              </a:spcAft>
              <a:buSzPts val="4200"/>
              <a:buNone/>
              <a:defRPr sz="4200"/>
            </a:lvl1pPr>
            <a:lvl2pPr lvl="1" algn="ctr">
              <a:lnSpc>
                <a:spcPct val="70000"/>
              </a:lnSpc>
              <a:spcBef>
                <a:spcPts val="0"/>
              </a:spcBef>
              <a:spcAft>
                <a:spcPts val="0"/>
              </a:spcAft>
              <a:buSzPts val="4200"/>
              <a:buNone/>
              <a:defRPr sz="4200"/>
            </a:lvl2pPr>
            <a:lvl3pPr lvl="2" algn="ctr">
              <a:lnSpc>
                <a:spcPct val="70000"/>
              </a:lnSpc>
              <a:spcBef>
                <a:spcPts val="0"/>
              </a:spcBef>
              <a:spcAft>
                <a:spcPts val="0"/>
              </a:spcAft>
              <a:buSzPts val="4200"/>
              <a:buNone/>
              <a:defRPr sz="4200"/>
            </a:lvl3pPr>
            <a:lvl4pPr lvl="3" algn="ctr">
              <a:lnSpc>
                <a:spcPct val="70000"/>
              </a:lnSpc>
              <a:spcBef>
                <a:spcPts val="0"/>
              </a:spcBef>
              <a:spcAft>
                <a:spcPts val="0"/>
              </a:spcAft>
              <a:buSzPts val="4200"/>
              <a:buNone/>
              <a:defRPr sz="4200"/>
            </a:lvl4pPr>
            <a:lvl5pPr lvl="4" algn="ctr">
              <a:lnSpc>
                <a:spcPct val="70000"/>
              </a:lnSpc>
              <a:spcBef>
                <a:spcPts val="0"/>
              </a:spcBef>
              <a:spcAft>
                <a:spcPts val="0"/>
              </a:spcAft>
              <a:buSzPts val="4200"/>
              <a:buNone/>
              <a:defRPr sz="4200"/>
            </a:lvl5pPr>
            <a:lvl6pPr lvl="5" algn="ctr">
              <a:lnSpc>
                <a:spcPct val="70000"/>
              </a:lnSpc>
              <a:spcBef>
                <a:spcPts val="0"/>
              </a:spcBef>
              <a:spcAft>
                <a:spcPts val="0"/>
              </a:spcAft>
              <a:buSzPts val="4200"/>
              <a:buNone/>
              <a:defRPr sz="4200"/>
            </a:lvl6pPr>
            <a:lvl7pPr lvl="6" algn="ctr">
              <a:lnSpc>
                <a:spcPct val="70000"/>
              </a:lnSpc>
              <a:spcBef>
                <a:spcPts val="0"/>
              </a:spcBef>
              <a:spcAft>
                <a:spcPts val="0"/>
              </a:spcAft>
              <a:buSzPts val="4200"/>
              <a:buNone/>
              <a:defRPr sz="4200"/>
            </a:lvl7pPr>
            <a:lvl8pPr lvl="7" algn="ctr">
              <a:lnSpc>
                <a:spcPct val="70000"/>
              </a:lnSpc>
              <a:spcBef>
                <a:spcPts val="0"/>
              </a:spcBef>
              <a:spcAft>
                <a:spcPts val="0"/>
              </a:spcAft>
              <a:buSzPts val="4200"/>
              <a:buNone/>
              <a:defRPr sz="4200"/>
            </a:lvl8pPr>
            <a:lvl9pPr lvl="8" algn="ctr">
              <a:lnSpc>
                <a:spcPct val="70000"/>
              </a:lnSpc>
              <a:spcBef>
                <a:spcPts val="0"/>
              </a:spcBef>
              <a:spcAft>
                <a:spcPts val="0"/>
              </a:spcAft>
              <a:buSzPts val="4200"/>
              <a:buNone/>
              <a:defRPr sz="4200"/>
            </a:lvl9pPr>
          </a:lstStyle>
          <a:p/>
        </p:txBody>
      </p:sp>
      <p:sp>
        <p:nvSpPr>
          <p:cNvPr id="125" name="Google Shape;125;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6" name="Google Shape;126;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a:lvl2pPr>
            <a:lvl3pPr indent="-304800" lvl="2" marL="1371600" algn="l">
              <a:lnSpc>
                <a:spcPct val="115000"/>
              </a:lnSpc>
              <a:spcBef>
                <a:spcPts val="1600"/>
              </a:spcBef>
              <a:spcAft>
                <a:spcPts val="0"/>
              </a:spcAft>
              <a:buSzPts val="1200"/>
              <a:buChar char="■"/>
              <a:defRPr/>
            </a:lvl3pPr>
            <a:lvl4pPr indent="-304800" lvl="3" marL="1828800" algn="l">
              <a:lnSpc>
                <a:spcPct val="115000"/>
              </a:lnSpc>
              <a:spcBef>
                <a:spcPts val="1600"/>
              </a:spcBef>
              <a:spcAft>
                <a:spcPts val="0"/>
              </a:spcAft>
              <a:buSzPts val="1200"/>
              <a:buChar char="●"/>
              <a:defRPr/>
            </a:lvl4pPr>
            <a:lvl5pPr indent="-304800" lvl="4" marL="2286000" algn="l">
              <a:lnSpc>
                <a:spcPct val="115000"/>
              </a:lnSpc>
              <a:spcBef>
                <a:spcPts val="1600"/>
              </a:spcBef>
              <a:spcAft>
                <a:spcPts val="0"/>
              </a:spcAft>
              <a:buSzPts val="1200"/>
              <a:buChar char="○"/>
              <a:defRPr/>
            </a:lvl5pPr>
            <a:lvl6pPr indent="-304800" lvl="5" marL="2743200" algn="l">
              <a:lnSpc>
                <a:spcPct val="115000"/>
              </a:lnSpc>
              <a:spcBef>
                <a:spcPts val="1600"/>
              </a:spcBef>
              <a:spcAft>
                <a:spcPts val="0"/>
              </a:spcAft>
              <a:buSzPts val="1200"/>
              <a:buChar char="■"/>
              <a:defRPr/>
            </a:lvl6pPr>
            <a:lvl7pPr indent="-304800" lvl="6" marL="3200400" algn="l">
              <a:lnSpc>
                <a:spcPct val="115000"/>
              </a:lnSpc>
              <a:spcBef>
                <a:spcPts val="1600"/>
              </a:spcBef>
              <a:spcAft>
                <a:spcPts val="0"/>
              </a:spcAft>
              <a:buSzPts val="1200"/>
              <a:buChar char="●"/>
              <a:defRPr/>
            </a:lvl7pPr>
            <a:lvl8pPr indent="-304800" lvl="7" marL="3657600" algn="l">
              <a:lnSpc>
                <a:spcPct val="115000"/>
              </a:lnSpc>
              <a:spcBef>
                <a:spcPts val="1600"/>
              </a:spcBef>
              <a:spcAft>
                <a:spcPts val="0"/>
              </a:spcAft>
              <a:buSzPts val="1200"/>
              <a:buChar char="○"/>
              <a:defRPr/>
            </a:lvl8pPr>
            <a:lvl9pPr indent="-304800" lvl="8" marL="4114800" algn="l">
              <a:lnSpc>
                <a:spcPct val="115000"/>
              </a:lnSpc>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200"/>
              <a:buNone/>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9"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SECTION_HEADER_1">
    <p:spTree>
      <p:nvGrpSpPr>
        <p:cNvPr id="11" name="Shape 11"/>
        <p:cNvGrpSpPr/>
        <p:nvPr/>
      </p:nvGrpSpPr>
      <p:grpSpPr>
        <a:xfrm>
          <a:off x="0" y="0"/>
          <a:ext cx="0" cy="0"/>
          <a:chOff x="0" y="0"/>
          <a:chExt cx="0" cy="0"/>
        </a:xfrm>
      </p:grpSpPr>
      <p:sp>
        <p:nvSpPr>
          <p:cNvPr id="12" name="Google Shape;12;p18"/>
          <p:cNvSpPr txBox="1"/>
          <p:nvPr>
            <p:ph type="title"/>
          </p:nvPr>
        </p:nvSpPr>
        <p:spPr>
          <a:xfrm>
            <a:off x="721200" y="1817400"/>
            <a:ext cx="3136500" cy="15087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SzPts val="6000"/>
              <a:buNone/>
              <a:defRPr sz="6000"/>
            </a:lvl1pPr>
            <a:lvl2pPr lvl="1" algn="l">
              <a:lnSpc>
                <a:spcPct val="70000"/>
              </a:lnSpc>
              <a:spcBef>
                <a:spcPts val="0"/>
              </a:spcBef>
              <a:spcAft>
                <a:spcPts val="0"/>
              </a:spcAft>
              <a:buSzPts val="6000"/>
              <a:buNone/>
              <a:defRPr sz="6000"/>
            </a:lvl2pPr>
            <a:lvl3pPr lvl="2" algn="l">
              <a:lnSpc>
                <a:spcPct val="70000"/>
              </a:lnSpc>
              <a:spcBef>
                <a:spcPts val="0"/>
              </a:spcBef>
              <a:spcAft>
                <a:spcPts val="0"/>
              </a:spcAft>
              <a:buSzPts val="6000"/>
              <a:buNone/>
              <a:defRPr sz="6000"/>
            </a:lvl3pPr>
            <a:lvl4pPr lvl="3" algn="l">
              <a:lnSpc>
                <a:spcPct val="70000"/>
              </a:lnSpc>
              <a:spcBef>
                <a:spcPts val="0"/>
              </a:spcBef>
              <a:spcAft>
                <a:spcPts val="0"/>
              </a:spcAft>
              <a:buSzPts val="6000"/>
              <a:buNone/>
              <a:defRPr sz="6000"/>
            </a:lvl4pPr>
            <a:lvl5pPr lvl="4" algn="l">
              <a:lnSpc>
                <a:spcPct val="70000"/>
              </a:lnSpc>
              <a:spcBef>
                <a:spcPts val="0"/>
              </a:spcBef>
              <a:spcAft>
                <a:spcPts val="0"/>
              </a:spcAft>
              <a:buSzPts val="6000"/>
              <a:buNone/>
              <a:defRPr sz="6000"/>
            </a:lvl5pPr>
            <a:lvl6pPr lvl="5" algn="l">
              <a:lnSpc>
                <a:spcPct val="70000"/>
              </a:lnSpc>
              <a:spcBef>
                <a:spcPts val="0"/>
              </a:spcBef>
              <a:spcAft>
                <a:spcPts val="0"/>
              </a:spcAft>
              <a:buSzPts val="6000"/>
              <a:buNone/>
              <a:defRPr sz="6000"/>
            </a:lvl6pPr>
            <a:lvl7pPr lvl="6" algn="l">
              <a:lnSpc>
                <a:spcPct val="70000"/>
              </a:lnSpc>
              <a:spcBef>
                <a:spcPts val="0"/>
              </a:spcBef>
              <a:spcAft>
                <a:spcPts val="0"/>
              </a:spcAft>
              <a:buSzPts val="6000"/>
              <a:buNone/>
              <a:defRPr sz="6000"/>
            </a:lvl7pPr>
            <a:lvl8pPr lvl="7" algn="l">
              <a:lnSpc>
                <a:spcPct val="70000"/>
              </a:lnSpc>
              <a:spcBef>
                <a:spcPts val="0"/>
              </a:spcBef>
              <a:spcAft>
                <a:spcPts val="0"/>
              </a:spcAft>
              <a:buSzPts val="6000"/>
              <a:buNone/>
              <a:defRPr sz="6000"/>
            </a:lvl8pPr>
            <a:lvl9pPr lvl="8" algn="l">
              <a:lnSpc>
                <a:spcPct val="70000"/>
              </a:lnSpc>
              <a:spcBef>
                <a:spcPts val="0"/>
              </a:spcBef>
              <a:spcAft>
                <a:spcPts val="0"/>
              </a:spcAft>
              <a:buSzPts val="6000"/>
              <a:buNone/>
              <a:defRPr sz="6000"/>
            </a:lvl9pPr>
          </a:lstStyle>
          <a:p/>
        </p:txBody>
      </p:sp>
      <p:sp>
        <p:nvSpPr>
          <p:cNvPr id="13" name="Google Shape;13;p18"/>
          <p:cNvSpPr txBox="1"/>
          <p:nvPr>
            <p:ph idx="1" type="subTitle"/>
          </p:nvPr>
        </p:nvSpPr>
        <p:spPr>
          <a:xfrm>
            <a:off x="4955100" y="431263"/>
            <a:ext cx="2178900" cy="470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14" name="Google Shape;14;p18"/>
          <p:cNvSpPr txBox="1"/>
          <p:nvPr>
            <p:ph idx="2" type="subTitle"/>
          </p:nvPr>
        </p:nvSpPr>
        <p:spPr>
          <a:xfrm>
            <a:off x="4956300" y="825150"/>
            <a:ext cx="3465600" cy="39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160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15" name="Google Shape;15;p18"/>
          <p:cNvSpPr txBox="1"/>
          <p:nvPr>
            <p:ph idx="3" type="subTitle"/>
          </p:nvPr>
        </p:nvSpPr>
        <p:spPr>
          <a:xfrm>
            <a:off x="4955100" y="1542200"/>
            <a:ext cx="2178900" cy="470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16" name="Google Shape;16;p18"/>
          <p:cNvSpPr txBox="1"/>
          <p:nvPr>
            <p:ph idx="4" type="subTitle"/>
          </p:nvPr>
        </p:nvSpPr>
        <p:spPr>
          <a:xfrm>
            <a:off x="4956300" y="1936088"/>
            <a:ext cx="3465600" cy="39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160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17" name="Google Shape;17;p18"/>
          <p:cNvSpPr txBox="1"/>
          <p:nvPr>
            <p:ph idx="5" type="subTitle"/>
          </p:nvPr>
        </p:nvSpPr>
        <p:spPr>
          <a:xfrm>
            <a:off x="4955100" y="2653900"/>
            <a:ext cx="2178900" cy="470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18" name="Google Shape;18;p18"/>
          <p:cNvSpPr txBox="1"/>
          <p:nvPr>
            <p:ph idx="6" type="subTitle"/>
          </p:nvPr>
        </p:nvSpPr>
        <p:spPr>
          <a:xfrm>
            <a:off x="4956300" y="3047788"/>
            <a:ext cx="3465600" cy="39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160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19" name="Google Shape;19;p18"/>
          <p:cNvSpPr txBox="1"/>
          <p:nvPr>
            <p:ph idx="7" type="subTitle"/>
          </p:nvPr>
        </p:nvSpPr>
        <p:spPr>
          <a:xfrm>
            <a:off x="4955100" y="3765600"/>
            <a:ext cx="2178900" cy="470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20" name="Google Shape;20;p18"/>
          <p:cNvSpPr txBox="1"/>
          <p:nvPr>
            <p:ph idx="8" type="subTitle"/>
          </p:nvPr>
        </p:nvSpPr>
        <p:spPr>
          <a:xfrm>
            <a:off x="4956300" y="4159488"/>
            <a:ext cx="3465600" cy="39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160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9"/>
          <p:cNvSpPr txBox="1"/>
          <p:nvPr>
            <p:ph idx="1" type="subTitle"/>
          </p:nvPr>
        </p:nvSpPr>
        <p:spPr>
          <a:xfrm>
            <a:off x="5609275" y="2573750"/>
            <a:ext cx="2783400" cy="841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23" name="Google Shape;23;p19"/>
          <p:cNvSpPr/>
          <p:nvPr/>
        </p:nvSpPr>
        <p:spPr>
          <a:xfrm flipH="1">
            <a:off x="-153" y="2615382"/>
            <a:ext cx="6115050" cy="2528568"/>
          </a:xfrm>
          <a:custGeom>
            <a:rect b="b" l="l" r="r" t="t"/>
            <a:pathLst>
              <a:path extrusionOk="0" h="98407" w="237986">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rot="10800000">
            <a:off x="7495543" y="62"/>
            <a:ext cx="1648454" cy="1156935"/>
          </a:xfrm>
          <a:custGeom>
            <a:rect b="b" l="l" r="r" t="t"/>
            <a:pathLst>
              <a:path extrusionOk="0" h="135235" w="192689">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txBox="1"/>
          <p:nvPr>
            <p:ph type="title"/>
          </p:nvPr>
        </p:nvSpPr>
        <p:spPr>
          <a:xfrm>
            <a:off x="5598275" y="1729975"/>
            <a:ext cx="2783400" cy="841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TITLE_1">
    <p:spTree>
      <p:nvGrpSpPr>
        <p:cNvPr id="26" name="Shape 26"/>
        <p:cNvGrpSpPr/>
        <p:nvPr/>
      </p:nvGrpSpPr>
      <p:grpSpPr>
        <a:xfrm>
          <a:off x="0" y="0"/>
          <a:ext cx="0" cy="0"/>
          <a:chOff x="0" y="0"/>
          <a:chExt cx="0" cy="0"/>
        </a:xfrm>
      </p:grpSpPr>
      <p:sp>
        <p:nvSpPr>
          <p:cNvPr id="27" name="Google Shape;27;p20"/>
          <p:cNvSpPr txBox="1"/>
          <p:nvPr>
            <p:ph idx="1" type="subTitle"/>
          </p:nvPr>
        </p:nvSpPr>
        <p:spPr>
          <a:xfrm>
            <a:off x="4730625" y="3526750"/>
            <a:ext cx="3355800" cy="85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400"/>
              <a:buNone/>
              <a:defRPr sz="1400">
                <a:solidFill>
                  <a:schemeClr val="accent4"/>
                </a:solidFill>
              </a:defRPr>
            </a:lvl1pPr>
            <a:lvl2pPr lvl="1" algn="ctr">
              <a:lnSpc>
                <a:spcPct val="100000"/>
              </a:lnSpc>
              <a:spcBef>
                <a:spcPts val="0"/>
              </a:spcBef>
              <a:spcAft>
                <a:spcPts val="0"/>
              </a:spcAft>
              <a:buClr>
                <a:schemeClr val="accent4"/>
              </a:buClr>
              <a:buSzPts val="1400"/>
              <a:buNone/>
              <a:defRPr sz="1400">
                <a:solidFill>
                  <a:schemeClr val="accent4"/>
                </a:solidFill>
              </a:defRPr>
            </a:lvl2pPr>
            <a:lvl3pPr lvl="2" algn="ctr">
              <a:lnSpc>
                <a:spcPct val="100000"/>
              </a:lnSpc>
              <a:spcBef>
                <a:spcPts val="0"/>
              </a:spcBef>
              <a:spcAft>
                <a:spcPts val="0"/>
              </a:spcAft>
              <a:buClr>
                <a:schemeClr val="accent4"/>
              </a:buClr>
              <a:buSzPts val="1400"/>
              <a:buNone/>
              <a:defRPr sz="1400">
                <a:solidFill>
                  <a:schemeClr val="accent4"/>
                </a:solidFill>
              </a:defRPr>
            </a:lvl3pPr>
            <a:lvl4pPr lvl="3" algn="ctr">
              <a:lnSpc>
                <a:spcPct val="100000"/>
              </a:lnSpc>
              <a:spcBef>
                <a:spcPts val="0"/>
              </a:spcBef>
              <a:spcAft>
                <a:spcPts val="0"/>
              </a:spcAft>
              <a:buClr>
                <a:schemeClr val="accent4"/>
              </a:buClr>
              <a:buSzPts val="1400"/>
              <a:buNone/>
              <a:defRPr sz="1400">
                <a:solidFill>
                  <a:schemeClr val="accent4"/>
                </a:solidFill>
              </a:defRPr>
            </a:lvl4pPr>
            <a:lvl5pPr lvl="4" algn="ctr">
              <a:lnSpc>
                <a:spcPct val="100000"/>
              </a:lnSpc>
              <a:spcBef>
                <a:spcPts val="0"/>
              </a:spcBef>
              <a:spcAft>
                <a:spcPts val="0"/>
              </a:spcAft>
              <a:buClr>
                <a:schemeClr val="accent4"/>
              </a:buClr>
              <a:buSzPts val="1400"/>
              <a:buNone/>
              <a:defRPr sz="1400">
                <a:solidFill>
                  <a:schemeClr val="accent4"/>
                </a:solidFill>
              </a:defRPr>
            </a:lvl5pPr>
            <a:lvl6pPr lvl="5" algn="ctr">
              <a:lnSpc>
                <a:spcPct val="100000"/>
              </a:lnSpc>
              <a:spcBef>
                <a:spcPts val="0"/>
              </a:spcBef>
              <a:spcAft>
                <a:spcPts val="0"/>
              </a:spcAft>
              <a:buClr>
                <a:schemeClr val="accent4"/>
              </a:buClr>
              <a:buSzPts val="1400"/>
              <a:buNone/>
              <a:defRPr sz="1400">
                <a:solidFill>
                  <a:schemeClr val="accent4"/>
                </a:solidFill>
              </a:defRPr>
            </a:lvl6pPr>
            <a:lvl7pPr lvl="6" algn="ctr">
              <a:lnSpc>
                <a:spcPct val="100000"/>
              </a:lnSpc>
              <a:spcBef>
                <a:spcPts val="0"/>
              </a:spcBef>
              <a:spcAft>
                <a:spcPts val="0"/>
              </a:spcAft>
              <a:buClr>
                <a:schemeClr val="accent4"/>
              </a:buClr>
              <a:buSzPts val="1400"/>
              <a:buNone/>
              <a:defRPr sz="1400">
                <a:solidFill>
                  <a:schemeClr val="accent4"/>
                </a:solidFill>
              </a:defRPr>
            </a:lvl7pPr>
            <a:lvl8pPr lvl="7" algn="ctr">
              <a:lnSpc>
                <a:spcPct val="100000"/>
              </a:lnSpc>
              <a:spcBef>
                <a:spcPts val="0"/>
              </a:spcBef>
              <a:spcAft>
                <a:spcPts val="0"/>
              </a:spcAft>
              <a:buClr>
                <a:schemeClr val="accent4"/>
              </a:buClr>
              <a:buSzPts val="1400"/>
              <a:buNone/>
              <a:defRPr sz="1400">
                <a:solidFill>
                  <a:schemeClr val="accent4"/>
                </a:solidFill>
              </a:defRPr>
            </a:lvl8pPr>
            <a:lvl9pPr lvl="8" algn="ctr">
              <a:lnSpc>
                <a:spcPct val="100000"/>
              </a:lnSpc>
              <a:spcBef>
                <a:spcPts val="0"/>
              </a:spcBef>
              <a:spcAft>
                <a:spcPts val="0"/>
              </a:spcAft>
              <a:buClr>
                <a:schemeClr val="accent4"/>
              </a:buClr>
              <a:buSzPts val="1400"/>
              <a:buNone/>
              <a:defRPr sz="1400">
                <a:solidFill>
                  <a:schemeClr val="accent4"/>
                </a:solidFill>
              </a:defRPr>
            </a:lvl9pPr>
          </a:lstStyle>
          <a:p/>
        </p:txBody>
      </p:sp>
      <p:sp>
        <p:nvSpPr>
          <p:cNvPr id="28" name="Google Shape;28;p20"/>
          <p:cNvSpPr txBox="1"/>
          <p:nvPr>
            <p:ph type="ctrTitle"/>
          </p:nvPr>
        </p:nvSpPr>
        <p:spPr>
          <a:xfrm>
            <a:off x="4292173" y="2292700"/>
            <a:ext cx="4236300" cy="1426500"/>
          </a:xfrm>
          <a:prstGeom prst="rect">
            <a:avLst/>
          </a:prstGeom>
          <a:noFill/>
          <a:ln>
            <a:noFill/>
          </a:ln>
        </p:spPr>
        <p:txBody>
          <a:bodyPr anchorCtr="0" anchor="b" bIns="91425" lIns="91425" spcFirstLastPara="1" rIns="91425" wrap="square" tIns="91425">
            <a:noAutofit/>
          </a:bodyPr>
          <a:lstStyle>
            <a:lvl1pPr lvl="0" algn="ctr">
              <a:lnSpc>
                <a:spcPct val="70000"/>
              </a:lnSpc>
              <a:spcBef>
                <a:spcPts val="0"/>
              </a:spcBef>
              <a:spcAft>
                <a:spcPts val="0"/>
              </a:spcAft>
              <a:buSzPts val="9600"/>
              <a:buNone/>
              <a:defRPr sz="9600"/>
            </a:lvl1pPr>
            <a:lvl2pPr lvl="1" algn="ctr">
              <a:lnSpc>
                <a:spcPct val="70000"/>
              </a:lnSpc>
              <a:spcBef>
                <a:spcPts val="0"/>
              </a:spcBef>
              <a:spcAft>
                <a:spcPts val="0"/>
              </a:spcAft>
              <a:buSzPts val="9600"/>
              <a:buNone/>
              <a:defRPr sz="9600"/>
            </a:lvl2pPr>
            <a:lvl3pPr lvl="2" algn="ctr">
              <a:lnSpc>
                <a:spcPct val="70000"/>
              </a:lnSpc>
              <a:spcBef>
                <a:spcPts val="0"/>
              </a:spcBef>
              <a:spcAft>
                <a:spcPts val="0"/>
              </a:spcAft>
              <a:buSzPts val="9600"/>
              <a:buNone/>
              <a:defRPr sz="9600"/>
            </a:lvl3pPr>
            <a:lvl4pPr lvl="3" algn="ctr">
              <a:lnSpc>
                <a:spcPct val="70000"/>
              </a:lnSpc>
              <a:spcBef>
                <a:spcPts val="0"/>
              </a:spcBef>
              <a:spcAft>
                <a:spcPts val="0"/>
              </a:spcAft>
              <a:buSzPts val="9600"/>
              <a:buNone/>
              <a:defRPr sz="9600"/>
            </a:lvl4pPr>
            <a:lvl5pPr lvl="4" algn="ctr">
              <a:lnSpc>
                <a:spcPct val="70000"/>
              </a:lnSpc>
              <a:spcBef>
                <a:spcPts val="0"/>
              </a:spcBef>
              <a:spcAft>
                <a:spcPts val="0"/>
              </a:spcAft>
              <a:buSzPts val="9600"/>
              <a:buNone/>
              <a:defRPr sz="9600"/>
            </a:lvl5pPr>
            <a:lvl6pPr lvl="5" algn="ctr">
              <a:lnSpc>
                <a:spcPct val="70000"/>
              </a:lnSpc>
              <a:spcBef>
                <a:spcPts val="0"/>
              </a:spcBef>
              <a:spcAft>
                <a:spcPts val="0"/>
              </a:spcAft>
              <a:buSzPts val="9600"/>
              <a:buNone/>
              <a:defRPr sz="9600"/>
            </a:lvl6pPr>
            <a:lvl7pPr lvl="6" algn="ctr">
              <a:lnSpc>
                <a:spcPct val="70000"/>
              </a:lnSpc>
              <a:spcBef>
                <a:spcPts val="0"/>
              </a:spcBef>
              <a:spcAft>
                <a:spcPts val="0"/>
              </a:spcAft>
              <a:buSzPts val="9600"/>
              <a:buNone/>
              <a:defRPr sz="9600"/>
            </a:lvl7pPr>
            <a:lvl8pPr lvl="7" algn="ctr">
              <a:lnSpc>
                <a:spcPct val="70000"/>
              </a:lnSpc>
              <a:spcBef>
                <a:spcPts val="0"/>
              </a:spcBef>
              <a:spcAft>
                <a:spcPts val="0"/>
              </a:spcAft>
              <a:buSzPts val="9600"/>
              <a:buNone/>
              <a:defRPr sz="9600"/>
            </a:lvl8pPr>
            <a:lvl9pPr lvl="8" algn="ctr">
              <a:lnSpc>
                <a:spcPct val="70000"/>
              </a:lnSpc>
              <a:spcBef>
                <a:spcPts val="0"/>
              </a:spcBef>
              <a:spcAft>
                <a:spcPts val="0"/>
              </a:spcAft>
              <a:buSzPts val="9600"/>
              <a:buNone/>
              <a:defRPr sz="9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29" name="Shape 29"/>
        <p:cNvGrpSpPr/>
        <p:nvPr/>
      </p:nvGrpSpPr>
      <p:grpSpPr>
        <a:xfrm>
          <a:off x="0" y="0"/>
          <a:ext cx="0" cy="0"/>
          <a:chOff x="0" y="0"/>
          <a:chExt cx="0" cy="0"/>
        </a:xfrm>
      </p:grpSpPr>
      <p:sp>
        <p:nvSpPr>
          <p:cNvPr id="30" name="Google Shape;30;p21"/>
          <p:cNvSpPr/>
          <p:nvPr/>
        </p:nvSpPr>
        <p:spPr>
          <a:xfrm>
            <a:off x="2302044" y="665727"/>
            <a:ext cx="4539913" cy="3812047"/>
          </a:xfrm>
          <a:custGeom>
            <a:rect b="b" l="l" r="r" t="t"/>
            <a:pathLst>
              <a:path extrusionOk="0" h="177078" w="210889">
                <a:moveTo>
                  <a:pt x="133614" y="0"/>
                </a:moveTo>
                <a:cubicBezTo>
                  <a:pt x="125500" y="0"/>
                  <a:pt x="118145" y="1920"/>
                  <a:pt x="112321" y="4779"/>
                </a:cubicBezTo>
                <a:cubicBezTo>
                  <a:pt x="95639" y="12943"/>
                  <a:pt x="84247" y="30357"/>
                  <a:pt x="49285" y="44081"/>
                </a:cubicBezTo>
                <a:cubicBezTo>
                  <a:pt x="14349" y="57806"/>
                  <a:pt x="1" y="113491"/>
                  <a:pt x="39927" y="138364"/>
                </a:cubicBezTo>
                <a:cubicBezTo>
                  <a:pt x="70105" y="157172"/>
                  <a:pt x="93134" y="177078"/>
                  <a:pt x="121954" y="177078"/>
                </a:cubicBezTo>
                <a:cubicBezTo>
                  <a:pt x="131288" y="177078"/>
                  <a:pt x="141230" y="174989"/>
                  <a:pt x="152220" y="170099"/>
                </a:cubicBezTo>
                <a:cubicBezTo>
                  <a:pt x="197164" y="150136"/>
                  <a:pt x="210889" y="69659"/>
                  <a:pt x="186559" y="32852"/>
                </a:cubicBezTo>
                <a:cubicBezTo>
                  <a:pt x="170174" y="8111"/>
                  <a:pt x="150291" y="0"/>
                  <a:pt x="1336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txBox="1"/>
          <p:nvPr>
            <p:ph type="title"/>
          </p:nvPr>
        </p:nvSpPr>
        <p:spPr>
          <a:xfrm>
            <a:off x="722100" y="1468150"/>
            <a:ext cx="7699200" cy="2028600"/>
          </a:xfrm>
          <a:prstGeom prst="rect">
            <a:avLst/>
          </a:prstGeom>
          <a:noFill/>
          <a:ln>
            <a:noFill/>
          </a:ln>
        </p:spPr>
        <p:txBody>
          <a:bodyPr anchorCtr="0" anchor="t" bIns="91425" lIns="91425" spcFirstLastPara="1" rIns="91425" wrap="square" tIns="91425">
            <a:noAutofit/>
          </a:bodyPr>
          <a:lstStyle>
            <a:lvl1pPr lvl="0" algn="ctr">
              <a:lnSpc>
                <a:spcPct val="70000"/>
              </a:lnSpc>
              <a:spcBef>
                <a:spcPts val="0"/>
              </a:spcBef>
              <a:spcAft>
                <a:spcPts val="0"/>
              </a:spcAft>
              <a:buSzPts val="3600"/>
              <a:buNone/>
              <a:defRPr sz="4000"/>
            </a:lvl1pPr>
            <a:lvl2pPr lvl="1" algn="ctr">
              <a:lnSpc>
                <a:spcPct val="70000"/>
              </a:lnSpc>
              <a:spcBef>
                <a:spcPts val="0"/>
              </a:spcBef>
              <a:spcAft>
                <a:spcPts val="0"/>
              </a:spcAft>
              <a:buSzPts val="3600"/>
              <a:buNone/>
              <a:defRPr sz="4000"/>
            </a:lvl2pPr>
            <a:lvl3pPr lvl="2" algn="ctr">
              <a:lnSpc>
                <a:spcPct val="70000"/>
              </a:lnSpc>
              <a:spcBef>
                <a:spcPts val="0"/>
              </a:spcBef>
              <a:spcAft>
                <a:spcPts val="0"/>
              </a:spcAft>
              <a:buSzPts val="3600"/>
              <a:buNone/>
              <a:defRPr sz="4000"/>
            </a:lvl3pPr>
            <a:lvl4pPr lvl="3" algn="ctr">
              <a:lnSpc>
                <a:spcPct val="70000"/>
              </a:lnSpc>
              <a:spcBef>
                <a:spcPts val="0"/>
              </a:spcBef>
              <a:spcAft>
                <a:spcPts val="0"/>
              </a:spcAft>
              <a:buSzPts val="3600"/>
              <a:buNone/>
              <a:defRPr sz="4000"/>
            </a:lvl4pPr>
            <a:lvl5pPr lvl="4" algn="ctr">
              <a:lnSpc>
                <a:spcPct val="70000"/>
              </a:lnSpc>
              <a:spcBef>
                <a:spcPts val="0"/>
              </a:spcBef>
              <a:spcAft>
                <a:spcPts val="0"/>
              </a:spcAft>
              <a:buSzPts val="3600"/>
              <a:buNone/>
              <a:defRPr sz="4000"/>
            </a:lvl5pPr>
            <a:lvl6pPr lvl="5" algn="ctr">
              <a:lnSpc>
                <a:spcPct val="70000"/>
              </a:lnSpc>
              <a:spcBef>
                <a:spcPts val="0"/>
              </a:spcBef>
              <a:spcAft>
                <a:spcPts val="0"/>
              </a:spcAft>
              <a:buSzPts val="3600"/>
              <a:buNone/>
              <a:defRPr sz="4000"/>
            </a:lvl6pPr>
            <a:lvl7pPr lvl="6" algn="ctr">
              <a:lnSpc>
                <a:spcPct val="70000"/>
              </a:lnSpc>
              <a:spcBef>
                <a:spcPts val="0"/>
              </a:spcBef>
              <a:spcAft>
                <a:spcPts val="0"/>
              </a:spcAft>
              <a:buSzPts val="3600"/>
              <a:buNone/>
              <a:defRPr sz="4000"/>
            </a:lvl7pPr>
            <a:lvl8pPr lvl="7" algn="ctr">
              <a:lnSpc>
                <a:spcPct val="70000"/>
              </a:lnSpc>
              <a:spcBef>
                <a:spcPts val="0"/>
              </a:spcBef>
              <a:spcAft>
                <a:spcPts val="0"/>
              </a:spcAft>
              <a:buSzPts val="3600"/>
              <a:buNone/>
              <a:defRPr sz="4000"/>
            </a:lvl8pPr>
            <a:lvl9pPr lvl="8" algn="ctr">
              <a:lnSpc>
                <a:spcPct val="70000"/>
              </a:lnSpc>
              <a:spcBef>
                <a:spcPts val="0"/>
              </a:spcBef>
              <a:spcAft>
                <a:spcPts val="0"/>
              </a:spcAft>
              <a:buSzPts val="3600"/>
              <a:buNone/>
              <a:defRPr sz="4000"/>
            </a:lvl9pPr>
          </a:lstStyle>
          <a:p/>
        </p:txBody>
      </p:sp>
      <p:sp>
        <p:nvSpPr>
          <p:cNvPr id="32" name="Google Shape;32;p21"/>
          <p:cNvSpPr txBox="1"/>
          <p:nvPr>
            <p:ph idx="2" type="title"/>
          </p:nvPr>
        </p:nvSpPr>
        <p:spPr>
          <a:xfrm>
            <a:off x="3560900" y="3563400"/>
            <a:ext cx="2020800" cy="448200"/>
          </a:xfrm>
          <a:prstGeom prst="rect">
            <a:avLst/>
          </a:prstGeom>
          <a:noFill/>
          <a:ln>
            <a:noFill/>
          </a:ln>
        </p:spPr>
        <p:txBody>
          <a:bodyPr anchorCtr="0" anchor="t" bIns="91425" lIns="91425" spcFirstLastPara="1" rIns="91425" wrap="square" tIns="91425">
            <a:noAutofit/>
          </a:bodyPr>
          <a:lstStyle>
            <a:lvl1pPr lvl="0" algn="ctr">
              <a:lnSpc>
                <a:spcPct val="70000"/>
              </a:lnSpc>
              <a:spcBef>
                <a:spcPts val="0"/>
              </a:spcBef>
              <a:spcAft>
                <a:spcPts val="0"/>
              </a:spcAft>
              <a:buSzPts val="3600"/>
              <a:buNone/>
              <a:defRPr b="1" sz="1600">
                <a:solidFill>
                  <a:schemeClr val="lt1"/>
                </a:solidFill>
                <a:latin typeface="Roboto"/>
                <a:ea typeface="Roboto"/>
                <a:cs typeface="Roboto"/>
                <a:sym typeface="Roboto"/>
              </a:defRPr>
            </a:lvl1pPr>
            <a:lvl2pPr lvl="1" algn="ctr">
              <a:lnSpc>
                <a:spcPct val="70000"/>
              </a:lnSpc>
              <a:spcBef>
                <a:spcPts val="0"/>
              </a:spcBef>
              <a:spcAft>
                <a:spcPts val="0"/>
              </a:spcAft>
              <a:buSzPts val="3600"/>
              <a:buNone/>
              <a:defRPr b="1" sz="1600">
                <a:solidFill>
                  <a:schemeClr val="lt1"/>
                </a:solidFill>
                <a:latin typeface="Roboto"/>
                <a:ea typeface="Roboto"/>
                <a:cs typeface="Roboto"/>
                <a:sym typeface="Roboto"/>
              </a:defRPr>
            </a:lvl2pPr>
            <a:lvl3pPr lvl="2" algn="ctr">
              <a:lnSpc>
                <a:spcPct val="70000"/>
              </a:lnSpc>
              <a:spcBef>
                <a:spcPts val="0"/>
              </a:spcBef>
              <a:spcAft>
                <a:spcPts val="0"/>
              </a:spcAft>
              <a:buSzPts val="3600"/>
              <a:buNone/>
              <a:defRPr b="1" sz="1600">
                <a:solidFill>
                  <a:schemeClr val="lt1"/>
                </a:solidFill>
                <a:latin typeface="Roboto"/>
                <a:ea typeface="Roboto"/>
                <a:cs typeface="Roboto"/>
                <a:sym typeface="Roboto"/>
              </a:defRPr>
            </a:lvl3pPr>
            <a:lvl4pPr lvl="3" algn="ctr">
              <a:lnSpc>
                <a:spcPct val="70000"/>
              </a:lnSpc>
              <a:spcBef>
                <a:spcPts val="0"/>
              </a:spcBef>
              <a:spcAft>
                <a:spcPts val="0"/>
              </a:spcAft>
              <a:buSzPts val="3600"/>
              <a:buNone/>
              <a:defRPr b="1" sz="1600">
                <a:solidFill>
                  <a:schemeClr val="lt1"/>
                </a:solidFill>
                <a:latin typeface="Roboto"/>
                <a:ea typeface="Roboto"/>
                <a:cs typeface="Roboto"/>
                <a:sym typeface="Roboto"/>
              </a:defRPr>
            </a:lvl4pPr>
            <a:lvl5pPr lvl="4" algn="ctr">
              <a:lnSpc>
                <a:spcPct val="70000"/>
              </a:lnSpc>
              <a:spcBef>
                <a:spcPts val="0"/>
              </a:spcBef>
              <a:spcAft>
                <a:spcPts val="0"/>
              </a:spcAft>
              <a:buSzPts val="3600"/>
              <a:buNone/>
              <a:defRPr b="1" sz="1600">
                <a:solidFill>
                  <a:schemeClr val="lt1"/>
                </a:solidFill>
                <a:latin typeface="Roboto"/>
                <a:ea typeface="Roboto"/>
                <a:cs typeface="Roboto"/>
                <a:sym typeface="Roboto"/>
              </a:defRPr>
            </a:lvl5pPr>
            <a:lvl6pPr lvl="5" algn="ctr">
              <a:lnSpc>
                <a:spcPct val="70000"/>
              </a:lnSpc>
              <a:spcBef>
                <a:spcPts val="0"/>
              </a:spcBef>
              <a:spcAft>
                <a:spcPts val="0"/>
              </a:spcAft>
              <a:buSzPts val="3600"/>
              <a:buNone/>
              <a:defRPr b="1" sz="1600">
                <a:solidFill>
                  <a:schemeClr val="lt1"/>
                </a:solidFill>
                <a:latin typeface="Roboto"/>
                <a:ea typeface="Roboto"/>
                <a:cs typeface="Roboto"/>
                <a:sym typeface="Roboto"/>
              </a:defRPr>
            </a:lvl6pPr>
            <a:lvl7pPr lvl="6" algn="ctr">
              <a:lnSpc>
                <a:spcPct val="70000"/>
              </a:lnSpc>
              <a:spcBef>
                <a:spcPts val="0"/>
              </a:spcBef>
              <a:spcAft>
                <a:spcPts val="0"/>
              </a:spcAft>
              <a:buSzPts val="3600"/>
              <a:buNone/>
              <a:defRPr b="1" sz="1600">
                <a:solidFill>
                  <a:schemeClr val="lt1"/>
                </a:solidFill>
                <a:latin typeface="Roboto"/>
                <a:ea typeface="Roboto"/>
                <a:cs typeface="Roboto"/>
                <a:sym typeface="Roboto"/>
              </a:defRPr>
            </a:lvl7pPr>
            <a:lvl8pPr lvl="7" algn="ctr">
              <a:lnSpc>
                <a:spcPct val="70000"/>
              </a:lnSpc>
              <a:spcBef>
                <a:spcPts val="0"/>
              </a:spcBef>
              <a:spcAft>
                <a:spcPts val="0"/>
              </a:spcAft>
              <a:buSzPts val="3600"/>
              <a:buNone/>
              <a:defRPr b="1" sz="1600">
                <a:solidFill>
                  <a:schemeClr val="lt1"/>
                </a:solidFill>
                <a:latin typeface="Roboto"/>
                <a:ea typeface="Roboto"/>
                <a:cs typeface="Roboto"/>
                <a:sym typeface="Roboto"/>
              </a:defRPr>
            </a:lvl8pPr>
            <a:lvl9pPr lvl="8" algn="ctr">
              <a:lnSpc>
                <a:spcPct val="70000"/>
              </a:lnSpc>
              <a:spcBef>
                <a:spcPts val="0"/>
              </a:spcBef>
              <a:spcAft>
                <a:spcPts val="0"/>
              </a:spcAft>
              <a:buSzPts val="3600"/>
              <a:buNone/>
              <a:defRPr b="1" sz="1600">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33" name="Shape 33"/>
        <p:cNvGrpSpPr/>
        <p:nvPr/>
      </p:nvGrpSpPr>
      <p:grpSpPr>
        <a:xfrm>
          <a:off x="0" y="0"/>
          <a:ext cx="0" cy="0"/>
          <a:chOff x="0" y="0"/>
          <a:chExt cx="0" cy="0"/>
        </a:xfrm>
      </p:grpSpPr>
      <p:sp>
        <p:nvSpPr>
          <p:cNvPr id="34" name="Google Shape;34;p22"/>
          <p:cNvSpPr txBox="1"/>
          <p:nvPr>
            <p:ph type="title"/>
          </p:nvPr>
        </p:nvSpPr>
        <p:spPr>
          <a:xfrm>
            <a:off x="4367625" y="594300"/>
            <a:ext cx="3858600" cy="6729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a:lvl1pPr>
            <a:lvl2pPr lvl="1" algn="l">
              <a:lnSpc>
                <a:spcPct val="80000"/>
              </a:lnSpc>
              <a:spcBef>
                <a:spcPts val="0"/>
              </a:spcBef>
              <a:spcAft>
                <a:spcPts val="0"/>
              </a:spcAft>
              <a:buSzPts val="3600"/>
              <a:buNone/>
              <a:defRPr/>
            </a:lvl2pPr>
            <a:lvl3pPr lvl="2" algn="l">
              <a:lnSpc>
                <a:spcPct val="80000"/>
              </a:lnSpc>
              <a:spcBef>
                <a:spcPts val="0"/>
              </a:spcBef>
              <a:spcAft>
                <a:spcPts val="0"/>
              </a:spcAft>
              <a:buSzPts val="3600"/>
              <a:buNone/>
              <a:defRPr/>
            </a:lvl3pPr>
            <a:lvl4pPr lvl="3" algn="l">
              <a:lnSpc>
                <a:spcPct val="80000"/>
              </a:lnSpc>
              <a:spcBef>
                <a:spcPts val="0"/>
              </a:spcBef>
              <a:spcAft>
                <a:spcPts val="0"/>
              </a:spcAft>
              <a:buSzPts val="3600"/>
              <a:buNone/>
              <a:defRPr/>
            </a:lvl4pPr>
            <a:lvl5pPr lvl="4" algn="l">
              <a:lnSpc>
                <a:spcPct val="80000"/>
              </a:lnSpc>
              <a:spcBef>
                <a:spcPts val="0"/>
              </a:spcBef>
              <a:spcAft>
                <a:spcPts val="0"/>
              </a:spcAft>
              <a:buSzPts val="3600"/>
              <a:buNone/>
              <a:defRPr/>
            </a:lvl5pPr>
            <a:lvl6pPr lvl="5" algn="l">
              <a:lnSpc>
                <a:spcPct val="80000"/>
              </a:lnSpc>
              <a:spcBef>
                <a:spcPts val="0"/>
              </a:spcBef>
              <a:spcAft>
                <a:spcPts val="0"/>
              </a:spcAft>
              <a:buSzPts val="3600"/>
              <a:buNone/>
              <a:defRPr/>
            </a:lvl6pPr>
            <a:lvl7pPr lvl="6" algn="l">
              <a:lnSpc>
                <a:spcPct val="80000"/>
              </a:lnSpc>
              <a:spcBef>
                <a:spcPts val="0"/>
              </a:spcBef>
              <a:spcAft>
                <a:spcPts val="0"/>
              </a:spcAft>
              <a:buSzPts val="3600"/>
              <a:buNone/>
              <a:defRPr/>
            </a:lvl7pPr>
            <a:lvl8pPr lvl="7" algn="l">
              <a:lnSpc>
                <a:spcPct val="80000"/>
              </a:lnSpc>
              <a:spcBef>
                <a:spcPts val="0"/>
              </a:spcBef>
              <a:spcAft>
                <a:spcPts val="0"/>
              </a:spcAft>
              <a:buSzPts val="3600"/>
              <a:buNone/>
              <a:defRPr/>
            </a:lvl8pPr>
            <a:lvl9pPr lvl="8" algn="l">
              <a:lnSpc>
                <a:spcPct val="80000"/>
              </a:lnSpc>
              <a:spcBef>
                <a:spcPts val="0"/>
              </a:spcBef>
              <a:spcAft>
                <a:spcPts val="0"/>
              </a:spcAft>
              <a:buSzPts val="3600"/>
              <a:buNone/>
              <a:defRPr/>
            </a:lvl9pPr>
          </a:lstStyle>
          <a:p/>
        </p:txBody>
      </p:sp>
      <p:sp>
        <p:nvSpPr>
          <p:cNvPr id="35" name="Google Shape;35;p22"/>
          <p:cNvSpPr txBox="1"/>
          <p:nvPr>
            <p:ph idx="1" type="subTitle"/>
          </p:nvPr>
        </p:nvSpPr>
        <p:spPr>
          <a:xfrm>
            <a:off x="4367625" y="1923750"/>
            <a:ext cx="1990200" cy="4542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36" name="Google Shape;36;p22"/>
          <p:cNvSpPr txBox="1"/>
          <p:nvPr>
            <p:ph idx="2" type="subTitle"/>
          </p:nvPr>
        </p:nvSpPr>
        <p:spPr>
          <a:xfrm>
            <a:off x="4372532" y="2335525"/>
            <a:ext cx="19902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1600"/>
              </a:spcBef>
              <a:spcAft>
                <a:spcPts val="0"/>
              </a:spcAft>
              <a:buSzPts val="1200"/>
              <a:buNone/>
              <a:defRPr sz="1200"/>
            </a:lvl2pPr>
            <a:lvl3pPr lvl="2" algn="l">
              <a:lnSpc>
                <a:spcPct val="115000"/>
              </a:lnSpc>
              <a:spcBef>
                <a:spcPts val="1600"/>
              </a:spcBef>
              <a:spcAft>
                <a:spcPts val="0"/>
              </a:spcAft>
              <a:buSzPts val="1200"/>
              <a:buNone/>
              <a:defRPr sz="1200"/>
            </a:lvl3pPr>
            <a:lvl4pPr lvl="3" algn="l">
              <a:lnSpc>
                <a:spcPct val="115000"/>
              </a:lnSpc>
              <a:spcBef>
                <a:spcPts val="1600"/>
              </a:spcBef>
              <a:spcAft>
                <a:spcPts val="0"/>
              </a:spcAft>
              <a:buSzPts val="1200"/>
              <a:buNone/>
              <a:defRPr sz="1200"/>
            </a:lvl4pPr>
            <a:lvl5pPr lvl="4" algn="l">
              <a:lnSpc>
                <a:spcPct val="115000"/>
              </a:lnSpc>
              <a:spcBef>
                <a:spcPts val="1600"/>
              </a:spcBef>
              <a:spcAft>
                <a:spcPts val="0"/>
              </a:spcAft>
              <a:buSzPts val="1200"/>
              <a:buNone/>
              <a:defRPr sz="1200"/>
            </a:lvl5pPr>
            <a:lvl6pPr lvl="5" algn="l">
              <a:lnSpc>
                <a:spcPct val="115000"/>
              </a:lnSpc>
              <a:spcBef>
                <a:spcPts val="1600"/>
              </a:spcBef>
              <a:spcAft>
                <a:spcPts val="0"/>
              </a:spcAft>
              <a:buSzPts val="1200"/>
              <a:buNone/>
              <a:defRPr sz="1200"/>
            </a:lvl6pPr>
            <a:lvl7pPr lvl="6" algn="l">
              <a:lnSpc>
                <a:spcPct val="115000"/>
              </a:lnSpc>
              <a:spcBef>
                <a:spcPts val="1600"/>
              </a:spcBef>
              <a:spcAft>
                <a:spcPts val="0"/>
              </a:spcAft>
              <a:buSzPts val="1200"/>
              <a:buNone/>
              <a:defRPr sz="1200"/>
            </a:lvl7pPr>
            <a:lvl8pPr lvl="7" algn="l">
              <a:lnSpc>
                <a:spcPct val="115000"/>
              </a:lnSpc>
              <a:spcBef>
                <a:spcPts val="1600"/>
              </a:spcBef>
              <a:spcAft>
                <a:spcPts val="0"/>
              </a:spcAft>
              <a:buSzPts val="1200"/>
              <a:buNone/>
              <a:defRPr sz="1200"/>
            </a:lvl8pPr>
            <a:lvl9pPr lvl="8" algn="l">
              <a:lnSpc>
                <a:spcPct val="115000"/>
              </a:lnSpc>
              <a:spcBef>
                <a:spcPts val="1600"/>
              </a:spcBef>
              <a:spcAft>
                <a:spcPts val="1600"/>
              </a:spcAft>
              <a:buSzPts val="1200"/>
              <a:buNone/>
              <a:defRPr sz="1200"/>
            </a:lvl9pPr>
          </a:lstStyle>
          <a:p/>
        </p:txBody>
      </p:sp>
      <p:sp>
        <p:nvSpPr>
          <p:cNvPr id="37" name="Google Shape;37;p22"/>
          <p:cNvSpPr txBox="1"/>
          <p:nvPr>
            <p:ph idx="3" type="subTitle"/>
          </p:nvPr>
        </p:nvSpPr>
        <p:spPr>
          <a:xfrm>
            <a:off x="6557908" y="1923750"/>
            <a:ext cx="1988400" cy="4542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38" name="Google Shape;38;p22"/>
          <p:cNvSpPr txBox="1"/>
          <p:nvPr>
            <p:ph idx="4" type="subTitle"/>
          </p:nvPr>
        </p:nvSpPr>
        <p:spPr>
          <a:xfrm>
            <a:off x="6562811" y="2335525"/>
            <a:ext cx="19884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1600"/>
              </a:spcBef>
              <a:spcAft>
                <a:spcPts val="0"/>
              </a:spcAft>
              <a:buSzPts val="1200"/>
              <a:buNone/>
              <a:defRPr sz="1200"/>
            </a:lvl2pPr>
            <a:lvl3pPr lvl="2" algn="l">
              <a:lnSpc>
                <a:spcPct val="115000"/>
              </a:lnSpc>
              <a:spcBef>
                <a:spcPts val="1600"/>
              </a:spcBef>
              <a:spcAft>
                <a:spcPts val="0"/>
              </a:spcAft>
              <a:buSzPts val="1200"/>
              <a:buNone/>
              <a:defRPr sz="1200"/>
            </a:lvl3pPr>
            <a:lvl4pPr lvl="3" algn="l">
              <a:lnSpc>
                <a:spcPct val="115000"/>
              </a:lnSpc>
              <a:spcBef>
                <a:spcPts val="1600"/>
              </a:spcBef>
              <a:spcAft>
                <a:spcPts val="0"/>
              </a:spcAft>
              <a:buSzPts val="1200"/>
              <a:buNone/>
              <a:defRPr sz="1200"/>
            </a:lvl4pPr>
            <a:lvl5pPr lvl="4" algn="l">
              <a:lnSpc>
                <a:spcPct val="115000"/>
              </a:lnSpc>
              <a:spcBef>
                <a:spcPts val="1600"/>
              </a:spcBef>
              <a:spcAft>
                <a:spcPts val="0"/>
              </a:spcAft>
              <a:buSzPts val="1200"/>
              <a:buNone/>
              <a:defRPr sz="1200"/>
            </a:lvl5pPr>
            <a:lvl6pPr lvl="5" algn="l">
              <a:lnSpc>
                <a:spcPct val="115000"/>
              </a:lnSpc>
              <a:spcBef>
                <a:spcPts val="1600"/>
              </a:spcBef>
              <a:spcAft>
                <a:spcPts val="0"/>
              </a:spcAft>
              <a:buSzPts val="1200"/>
              <a:buNone/>
              <a:defRPr sz="1200"/>
            </a:lvl6pPr>
            <a:lvl7pPr lvl="6" algn="l">
              <a:lnSpc>
                <a:spcPct val="115000"/>
              </a:lnSpc>
              <a:spcBef>
                <a:spcPts val="1600"/>
              </a:spcBef>
              <a:spcAft>
                <a:spcPts val="0"/>
              </a:spcAft>
              <a:buSzPts val="1200"/>
              <a:buNone/>
              <a:defRPr sz="1200"/>
            </a:lvl7pPr>
            <a:lvl8pPr lvl="7" algn="l">
              <a:lnSpc>
                <a:spcPct val="115000"/>
              </a:lnSpc>
              <a:spcBef>
                <a:spcPts val="1600"/>
              </a:spcBef>
              <a:spcAft>
                <a:spcPts val="0"/>
              </a:spcAft>
              <a:buSzPts val="1200"/>
              <a:buNone/>
              <a:defRPr sz="1200"/>
            </a:lvl8pPr>
            <a:lvl9pPr lvl="8" algn="l">
              <a:lnSpc>
                <a:spcPct val="115000"/>
              </a:lnSpc>
              <a:spcBef>
                <a:spcPts val="1600"/>
              </a:spcBef>
              <a:spcAft>
                <a:spcPts val="1600"/>
              </a:spcAft>
              <a:buSzPts val="1200"/>
              <a:buNone/>
              <a:defRPr sz="1200"/>
            </a:lvl9pPr>
          </a:lstStyle>
          <a:p/>
        </p:txBody>
      </p:sp>
      <p:sp>
        <p:nvSpPr>
          <p:cNvPr id="39" name="Google Shape;39;p22"/>
          <p:cNvSpPr txBox="1"/>
          <p:nvPr>
            <p:ph idx="5" type="subTitle"/>
          </p:nvPr>
        </p:nvSpPr>
        <p:spPr>
          <a:xfrm>
            <a:off x="4373850" y="3413550"/>
            <a:ext cx="1988400" cy="4542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40" name="Google Shape;40;p22"/>
          <p:cNvSpPr txBox="1"/>
          <p:nvPr>
            <p:ph idx="6" type="subTitle"/>
          </p:nvPr>
        </p:nvSpPr>
        <p:spPr>
          <a:xfrm>
            <a:off x="4378753" y="3825325"/>
            <a:ext cx="19884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1600"/>
              </a:spcBef>
              <a:spcAft>
                <a:spcPts val="0"/>
              </a:spcAft>
              <a:buSzPts val="1200"/>
              <a:buNone/>
              <a:defRPr sz="1200"/>
            </a:lvl2pPr>
            <a:lvl3pPr lvl="2" algn="l">
              <a:lnSpc>
                <a:spcPct val="115000"/>
              </a:lnSpc>
              <a:spcBef>
                <a:spcPts val="1600"/>
              </a:spcBef>
              <a:spcAft>
                <a:spcPts val="0"/>
              </a:spcAft>
              <a:buSzPts val="1200"/>
              <a:buNone/>
              <a:defRPr sz="1200"/>
            </a:lvl3pPr>
            <a:lvl4pPr lvl="3" algn="l">
              <a:lnSpc>
                <a:spcPct val="115000"/>
              </a:lnSpc>
              <a:spcBef>
                <a:spcPts val="1600"/>
              </a:spcBef>
              <a:spcAft>
                <a:spcPts val="0"/>
              </a:spcAft>
              <a:buSzPts val="1200"/>
              <a:buNone/>
              <a:defRPr sz="1200"/>
            </a:lvl4pPr>
            <a:lvl5pPr lvl="4" algn="l">
              <a:lnSpc>
                <a:spcPct val="115000"/>
              </a:lnSpc>
              <a:spcBef>
                <a:spcPts val="1600"/>
              </a:spcBef>
              <a:spcAft>
                <a:spcPts val="0"/>
              </a:spcAft>
              <a:buSzPts val="1200"/>
              <a:buNone/>
              <a:defRPr sz="1200"/>
            </a:lvl5pPr>
            <a:lvl6pPr lvl="5" algn="l">
              <a:lnSpc>
                <a:spcPct val="115000"/>
              </a:lnSpc>
              <a:spcBef>
                <a:spcPts val="1600"/>
              </a:spcBef>
              <a:spcAft>
                <a:spcPts val="0"/>
              </a:spcAft>
              <a:buSzPts val="1200"/>
              <a:buNone/>
              <a:defRPr sz="1200"/>
            </a:lvl6pPr>
            <a:lvl7pPr lvl="6" algn="l">
              <a:lnSpc>
                <a:spcPct val="115000"/>
              </a:lnSpc>
              <a:spcBef>
                <a:spcPts val="1600"/>
              </a:spcBef>
              <a:spcAft>
                <a:spcPts val="0"/>
              </a:spcAft>
              <a:buSzPts val="1200"/>
              <a:buNone/>
              <a:defRPr sz="1200"/>
            </a:lvl7pPr>
            <a:lvl8pPr lvl="7" algn="l">
              <a:lnSpc>
                <a:spcPct val="115000"/>
              </a:lnSpc>
              <a:spcBef>
                <a:spcPts val="1600"/>
              </a:spcBef>
              <a:spcAft>
                <a:spcPts val="0"/>
              </a:spcAft>
              <a:buSzPts val="1200"/>
              <a:buNone/>
              <a:defRPr sz="1200"/>
            </a:lvl8pPr>
            <a:lvl9pPr lvl="8" algn="l">
              <a:lnSpc>
                <a:spcPct val="115000"/>
              </a:lnSpc>
              <a:spcBef>
                <a:spcPts val="1600"/>
              </a:spcBef>
              <a:spcAft>
                <a:spcPts val="1600"/>
              </a:spcAft>
              <a:buSzPts val="1200"/>
              <a:buNone/>
              <a:defRPr sz="1200"/>
            </a:lvl9pPr>
          </a:lstStyle>
          <a:p/>
        </p:txBody>
      </p:sp>
      <p:sp>
        <p:nvSpPr>
          <p:cNvPr id="41" name="Google Shape;41;p22"/>
          <p:cNvSpPr txBox="1"/>
          <p:nvPr>
            <p:ph idx="7" type="subTitle"/>
          </p:nvPr>
        </p:nvSpPr>
        <p:spPr>
          <a:xfrm>
            <a:off x="6564133" y="3413550"/>
            <a:ext cx="1988400" cy="4542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200"/>
              <a:buNone/>
              <a:defRPr sz="2400">
                <a:latin typeface="Katibeh"/>
                <a:ea typeface="Katibeh"/>
                <a:cs typeface="Katibeh"/>
                <a:sym typeface="Katibeh"/>
              </a:defRPr>
            </a:lvl1pPr>
            <a:lvl2pPr lvl="1" algn="l">
              <a:lnSpc>
                <a:spcPct val="80000"/>
              </a:lnSpc>
              <a:spcBef>
                <a:spcPts val="0"/>
              </a:spcBef>
              <a:spcAft>
                <a:spcPts val="0"/>
              </a:spcAft>
              <a:buSzPts val="1200"/>
              <a:buNone/>
              <a:defRPr sz="2400">
                <a:latin typeface="Katibeh"/>
                <a:ea typeface="Katibeh"/>
                <a:cs typeface="Katibeh"/>
                <a:sym typeface="Katibeh"/>
              </a:defRPr>
            </a:lvl2pPr>
            <a:lvl3pPr lvl="2" algn="l">
              <a:lnSpc>
                <a:spcPct val="80000"/>
              </a:lnSpc>
              <a:spcBef>
                <a:spcPts val="0"/>
              </a:spcBef>
              <a:spcAft>
                <a:spcPts val="0"/>
              </a:spcAft>
              <a:buSzPts val="1200"/>
              <a:buNone/>
              <a:defRPr sz="2400">
                <a:latin typeface="Katibeh"/>
                <a:ea typeface="Katibeh"/>
                <a:cs typeface="Katibeh"/>
                <a:sym typeface="Katibeh"/>
              </a:defRPr>
            </a:lvl3pPr>
            <a:lvl4pPr lvl="3" algn="l">
              <a:lnSpc>
                <a:spcPct val="80000"/>
              </a:lnSpc>
              <a:spcBef>
                <a:spcPts val="0"/>
              </a:spcBef>
              <a:spcAft>
                <a:spcPts val="0"/>
              </a:spcAft>
              <a:buSzPts val="1200"/>
              <a:buNone/>
              <a:defRPr sz="2400">
                <a:latin typeface="Katibeh"/>
                <a:ea typeface="Katibeh"/>
                <a:cs typeface="Katibeh"/>
                <a:sym typeface="Katibeh"/>
              </a:defRPr>
            </a:lvl4pPr>
            <a:lvl5pPr lvl="4" algn="l">
              <a:lnSpc>
                <a:spcPct val="80000"/>
              </a:lnSpc>
              <a:spcBef>
                <a:spcPts val="0"/>
              </a:spcBef>
              <a:spcAft>
                <a:spcPts val="0"/>
              </a:spcAft>
              <a:buSzPts val="1200"/>
              <a:buNone/>
              <a:defRPr sz="2400">
                <a:latin typeface="Katibeh"/>
                <a:ea typeface="Katibeh"/>
                <a:cs typeface="Katibeh"/>
                <a:sym typeface="Katibeh"/>
              </a:defRPr>
            </a:lvl5pPr>
            <a:lvl6pPr lvl="5" algn="l">
              <a:lnSpc>
                <a:spcPct val="80000"/>
              </a:lnSpc>
              <a:spcBef>
                <a:spcPts val="0"/>
              </a:spcBef>
              <a:spcAft>
                <a:spcPts val="0"/>
              </a:spcAft>
              <a:buSzPts val="1200"/>
              <a:buNone/>
              <a:defRPr sz="2400">
                <a:latin typeface="Katibeh"/>
                <a:ea typeface="Katibeh"/>
                <a:cs typeface="Katibeh"/>
                <a:sym typeface="Katibeh"/>
              </a:defRPr>
            </a:lvl6pPr>
            <a:lvl7pPr lvl="6" algn="l">
              <a:lnSpc>
                <a:spcPct val="80000"/>
              </a:lnSpc>
              <a:spcBef>
                <a:spcPts val="0"/>
              </a:spcBef>
              <a:spcAft>
                <a:spcPts val="0"/>
              </a:spcAft>
              <a:buSzPts val="1200"/>
              <a:buNone/>
              <a:defRPr sz="2400">
                <a:latin typeface="Katibeh"/>
                <a:ea typeface="Katibeh"/>
                <a:cs typeface="Katibeh"/>
                <a:sym typeface="Katibeh"/>
              </a:defRPr>
            </a:lvl7pPr>
            <a:lvl8pPr lvl="7" algn="l">
              <a:lnSpc>
                <a:spcPct val="80000"/>
              </a:lnSpc>
              <a:spcBef>
                <a:spcPts val="0"/>
              </a:spcBef>
              <a:spcAft>
                <a:spcPts val="0"/>
              </a:spcAft>
              <a:buSzPts val="1200"/>
              <a:buNone/>
              <a:defRPr sz="2400">
                <a:latin typeface="Katibeh"/>
                <a:ea typeface="Katibeh"/>
                <a:cs typeface="Katibeh"/>
                <a:sym typeface="Katibeh"/>
              </a:defRPr>
            </a:lvl8pPr>
            <a:lvl9pPr lvl="8" algn="l">
              <a:lnSpc>
                <a:spcPct val="80000"/>
              </a:lnSpc>
              <a:spcBef>
                <a:spcPts val="0"/>
              </a:spcBef>
              <a:spcAft>
                <a:spcPts val="0"/>
              </a:spcAft>
              <a:buSzPts val="1200"/>
              <a:buNone/>
              <a:defRPr sz="2400">
                <a:latin typeface="Katibeh"/>
                <a:ea typeface="Katibeh"/>
                <a:cs typeface="Katibeh"/>
                <a:sym typeface="Katibeh"/>
              </a:defRPr>
            </a:lvl9pPr>
          </a:lstStyle>
          <a:p/>
        </p:txBody>
      </p:sp>
      <p:sp>
        <p:nvSpPr>
          <p:cNvPr id="42" name="Google Shape;42;p22"/>
          <p:cNvSpPr txBox="1"/>
          <p:nvPr>
            <p:ph idx="8" type="subTitle"/>
          </p:nvPr>
        </p:nvSpPr>
        <p:spPr>
          <a:xfrm>
            <a:off x="6569036" y="3825325"/>
            <a:ext cx="19884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1600"/>
              </a:spcBef>
              <a:spcAft>
                <a:spcPts val="0"/>
              </a:spcAft>
              <a:buSzPts val="1200"/>
              <a:buNone/>
              <a:defRPr sz="1200"/>
            </a:lvl2pPr>
            <a:lvl3pPr lvl="2" algn="l">
              <a:lnSpc>
                <a:spcPct val="115000"/>
              </a:lnSpc>
              <a:spcBef>
                <a:spcPts val="1600"/>
              </a:spcBef>
              <a:spcAft>
                <a:spcPts val="0"/>
              </a:spcAft>
              <a:buSzPts val="1200"/>
              <a:buNone/>
              <a:defRPr sz="1200"/>
            </a:lvl3pPr>
            <a:lvl4pPr lvl="3" algn="l">
              <a:lnSpc>
                <a:spcPct val="115000"/>
              </a:lnSpc>
              <a:spcBef>
                <a:spcPts val="1600"/>
              </a:spcBef>
              <a:spcAft>
                <a:spcPts val="0"/>
              </a:spcAft>
              <a:buSzPts val="1200"/>
              <a:buNone/>
              <a:defRPr sz="1200"/>
            </a:lvl4pPr>
            <a:lvl5pPr lvl="4" algn="l">
              <a:lnSpc>
                <a:spcPct val="115000"/>
              </a:lnSpc>
              <a:spcBef>
                <a:spcPts val="1600"/>
              </a:spcBef>
              <a:spcAft>
                <a:spcPts val="0"/>
              </a:spcAft>
              <a:buSzPts val="1200"/>
              <a:buNone/>
              <a:defRPr sz="1200"/>
            </a:lvl5pPr>
            <a:lvl6pPr lvl="5" algn="l">
              <a:lnSpc>
                <a:spcPct val="115000"/>
              </a:lnSpc>
              <a:spcBef>
                <a:spcPts val="1600"/>
              </a:spcBef>
              <a:spcAft>
                <a:spcPts val="0"/>
              </a:spcAft>
              <a:buSzPts val="1200"/>
              <a:buNone/>
              <a:defRPr sz="1200"/>
            </a:lvl6pPr>
            <a:lvl7pPr lvl="6" algn="l">
              <a:lnSpc>
                <a:spcPct val="115000"/>
              </a:lnSpc>
              <a:spcBef>
                <a:spcPts val="1600"/>
              </a:spcBef>
              <a:spcAft>
                <a:spcPts val="0"/>
              </a:spcAft>
              <a:buSzPts val="1200"/>
              <a:buNone/>
              <a:defRPr sz="1200"/>
            </a:lvl7pPr>
            <a:lvl8pPr lvl="7" algn="l">
              <a:lnSpc>
                <a:spcPct val="115000"/>
              </a:lnSpc>
              <a:spcBef>
                <a:spcPts val="1600"/>
              </a:spcBef>
              <a:spcAft>
                <a:spcPts val="0"/>
              </a:spcAft>
              <a:buSzPts val="1200"/>
              <a:buNone/>
              <a:defRPr sz="1200"/>
            </a:lvl8pPr>
            <a:lvl9pPr lvl="8" algn="l">
              <a:lnSpc>
                <a:spcPct val="115000"/>
              </a:lnSpc>
              <a:spcBef>
                <a:spcPts val="1600"/>
              </a:spcBef>
              <a:spcAft>
                <a:spcPts val="1600"/>
              </a:spcAft>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43" name="Shape 43"/>
        <p:cNvGrpSpPr/>
        <p:nvPr/>
      </p:nvGrpSpPr>
      <p:grpSpPr>
        <a:xfrm>
          <a:off x="0" y="0"/>
          <a:ext cx="0" cy="0"/>
          <a:chOff x="0" y="0"/>
          <a:chExt cx="0" cy="0"/>
        </a:xfrm>
      </p:grpSpPr>
      <p:sp>
        <p:nvSpPr>
          <p:cNvPr id="44" name="Google Shape;44;p23"/>
          <p:cNvSpPr/>
          <p:nvPr/>
        </p:nvSpPr>
        <p:spPr>
          <a:xfrm>
            <a:off x="1968399" y="762124"/>
            <a:ext cx="2085165" cy="1750859"/>
          </a:xfrm>
          <a:custGeom>
            <a:rect b="b" l="l" r="r" t="t"/>
            <a:pathLst>
              <a:path extrusionOk="0" h="177078" w="210889">
                <a:moveTo>
                  <a:pt x="133614" y="0"/>
                </a:moveTo>
                <a:cubicBezTo>
                  <a:pt x="125500" y="0"/>
                  <a:pt x="118145" y="1920"/>
                  <a:pt x="112321" y="4779"/>
                </a:cubicBezTo>
                <a:cubicBezTo>
                  <a:pt x="95639" y="12943"/>
                  <a:pt x="84247" y="30357"/>
                  <a:pt x="49285" y="44081"/>
                </a:cubicBezTo>
                <a:cubicBezTo>
                  <a:pt x="14349" y="57806"/>
                  <a:pt x="1" y="113491"/>
                  <a:pt x="39927" y="138364"/>
                </a:cubicBezTo>
                <a:cubicBezTo>
                  <a:pt x="70105" y="157172"/>
                  <a:pt x="93134" y="177078"/>
                  <a:pt x="121954" y="177078"/>
                </a:cubicBezTo>
                <a:cubicBezTo>
                  <a:pt x="131288" y="177078"/>
                  <a:pt x="141230" y="174989"/>
                  <a:pt x="152220" y="170099"/>
                </a:cubicBezTo>
                <a:cubicBezTo>
                  <a:pt x="197164" y="150136"/>
                  <a:pt x="210889" y="69659"/>
                  <a:pt x="186559" y="32852"/>
                </a:cubicBezTo>
                <a:cubicBezTo>
                  <a:pt x="170174" y="8111"/>
                  <a:pt x="150291" y="0"/>
                  <a:pt x="1336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a:off x="0" y="2854701"/>
            <a:ext cx="3261261" cy="2288852"/>
          </a:xfrm>
          <a:custGeom>
            <a:rect b="b" l="l" r="r" t="t"/>
            <a:pathLst>
              <a:path extrusionOk="0" h="135235" w="192689">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txBox="1"/>
          <p:nvPr>
            <p:ph idx="1" type="subTitle"/>
          </p:nvPr>
        </p:nvSpPr>
        <p:spPr>
          <a:xfrm>
            <a:off x="5055150" y="1058650"/>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47" name="Google Shape;47;p23"/>
          <p:cNvSpPr txBox="1"/>
          <p:nvPr>
            <p:ph type="title"/>
          </p:nvPr>
        </p:nvSpPr>
        <p:spPr>
          <a:xfrm>
            <a:off x="721200" y="1905150"/>
            <a:ext cx="2992200" cy="13332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SzPts val="6000"/>
              <a:buNone/>
              <a:defRPr sz="6000"/>
            </a:lvl1pPr>
            <a:lvl2pPr lvl="1" algn="l">
              <a:lnSpc>
                <a:spcPct val="70000"/>
              </a:lnSpc>
              <a:spcBef>
                <a:spcPts val="0"/>
              </a:spcBef>
              <a:spcAft>
                <a:spcPts val="0"/>
              </a:spcAft>
              <a:buSzPts val="6000"/>
              <a:buNone/>
              <a:defRPr sz="6000"/>
            </a:lvl2pPr>
            <a:lvl3pPr lvl="2" algn="l">
              <a:lnSpc>
                <a:spcPct val="70000"/>
              </a:lnSpc>
              <a:spcBef>
                <a:spcPts val="0"/>
              </a:spcBef>
              <a:spcAft>
                <a:spcPts val="0"/>
              </a:spcAft>
              <a:buSzPts val="6000"/>
              <a:buNone/>
              <a:defRPr sz="6000"/>
            </a:lvl3pPr>
            <a:lvl4pPr lvl="3" algn="l">
              <a:lnSpc>
                <a:spcPct val="70000"/>
              </a:lnSpc>
              <a:spcBef>
                <a:spcPts val="0"/>
              </a:spcBef>
              <a:spcAft>
                <a:spcPts val="0"/>
              </a:spcAft>
              <a:buSzPts val="6000"/>
              <a:buNone/>
              <a:defRPr sz="6000"/>
            </a:lvl4pPr>
            <a:lvl5pPr lvl="4" algn="l">
              <a:lnSpc>
                <a:spcPct val="70000"/>
              </a:lnSpc>
              <a:spcBef>
                <a:spcPts val="0"/>
              </a:spcBef>
              <a:spcAft>
                <a:spcPts val="0"/>
              </a:spcAft>
              <a:buSzPts val="6000"/>
              <a:buNone/>
              <a:defRPr sz="6000"/>
            </a:lvl5pPr>
            <a:lvl6pPr lvl="5" algn="l">
              <a:lnSpc>
                <a:spcPct val="70000"/>
              </a:lnSpc>
              <a:spcBef>
                <a:spcPts val="0"/>
              </a:spcBef>
              <a:spcAft>
                <a:spcPts val="0"/>
              </a:spcAft>
              <a:buSzPts val="6000"/>
              <a:buNone/>
              <a:defRPr sz="6000"/>
            </a:lvl6pPr>
            <a:lvl7pPr lvl="6" algn="l">
              <a:lnSpc>
                <a:spcPct val="70000"/>
              </a:lnSpc>
              <a:spcBef>
                <a:spcPts val="0"/>
              </a:spcBef>
              <a:spcAft>
                <a:spcPts val="0"/>
              </a:spcAft>
              <a:buSzPts val="6000"/>
              <a:buNone/>
              <a:defRPr sz="6000"/>
            </a:lvl7pPr>
            <a:lvl8pPr lvl="7" algn="l">
              <a:lnSpc>
                <a:spcPct val="70000"/>
              </a:lnSpc>
              <a:spcBef>
                <a:spcPts val="0"/>
              </a:spcBef>
              <a:spcAft>
                <a:spcPts val="0"/>
              </a:spcAft>
              <a:buSzPts val="6000"/>
              <a:buNone/>
              <a:defRPr sz="6000"/>
            </a:lvl8pPr>
            <a:lvl9pPr lvl="8" algn="l">
              <a:lnSpc>
                <a:spcPct val="70000"/>
              </a:lnSpc>
              <a:spcBef>
                <a:spcPts val="0"/>
              </a:spcBef>
              <a:spcAft>
                <a:spcPts val="0"/>
              </a:spcAft>
              <a:buSzPts val="6000"/>
              <a:buNone/>
              <a:defRPr sz="6000"/>
            </a:lvl9pPr>
          </a:lstStyle>
          <a:p/>
        </p:txBody>
      </p:sp>
      <p:sp>
        <p:nvSpPr>
          <p:cNvPr id="48" name="Google Shape;48;p23"/>
          <p:cNvSpPr txBox="1"/>
          <p:nvPr>
            <p:ph idx="2" type="subTitle"/>
          </p:nvPr>
        </p:nvSpPr>
        <p:spPr>
          <a:xfrm>
            <a:off x="5047575" y="646875"/>
            <a:ext cx="3072600" cy="41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atin typeface="Katibeh"/>
                <a:ea typeface="Katibeh"/>
                <a:cs typeface="Katibeh"/>
                <a:sym typeface="Katibeh"/>
              </a:defRPr>
            </a:lvl1pPr>
            <a:lvl2pPr lvl="1" algn="l">
              <a:lnSpc>
                <a:spcPct val="100000"/>
              </a:lnSpc>
              <a:spcBef>
                <a:spcPts val="0"/>
              </a:spcBef>
              <a:spcAft>
                <a:spcPts val="0"/>
              </a:spcAft>
              <a:buSzPts val="1200"/>
              <a:buNone/>
              <a:defRPr sz="2400">
                <a:latin typeface="Katibeh"/>
                <a:ea typeface="Katibeh"/>
                <a:cs typeface="Katibeh"/>
                <a:sym typeface="Katibeh"/>
              </a:defRPr>
            </a:lvl2pPr>
            <a:lvl3pPr lvl="2" algn="l">
              <a:lnSpc>
                <a:spcPct val="100000"/>
              </a:lnSpc>
              <a:spcBef>
                <a:spcPts val="0"/>
              </a:spcBef>
              <a:spcAft>
                <a:spcPts val="0"/>
              </a:spcAft>
              <a:buSzPts val="1200"/>
              <a:buNone/>
              <a:defRPr sz="2400">
                <a:latin typeface="Katibeh"/>
                <a:ea typeface="Katibeh"/>
                <a:cs typeface="Katibeh"/>
                <a:sym typeface="Katibeh"/>
              </a:defRPr>
            </a:lvl3pPr>
            <a:lvl4pPr lvl="3" algn="l">
              <a:lnSpc>
                <a:spcPct val="100000"/>
              </a:lnSpc>
              <a:spcBef>
                <a:spcPts val="0"/>
              </a:spcBef>
              <a:spcAft>
                <a:spcPts val="0"/>
              </a:spcAft>
              <a:buSzPts val="1200"/>
              <a:buNone/>
              <a:defRPr sz="2400">
                <a:latin typeface="Katibeh"/>
                <a:ea typeface="Katibeh"/>
                <a:cs typeface="Katibeh"/>
                <a:sym typeface="Katibeh"/>
              </a:defRPr>
            </a:lvl4pPr>
            <a:lvl5pPr lvl="4" algn="l">
              <a:lnSpc>
                <a:spcPct val="100000"/>
              </a:lnSpc>
              <a:spcBef>
                <a:spcPts val="0"/>
              </a:spcBef>
              <a:spcAft>
                <a:spcPts val="0"/>
              </a:spcAft>
              <a:buSzPts val="1200"/>
              <a:buNone/>
              <a:defRPr sz="2400">
                <a:latin typeface="Katibeh"/>
                <a:ea typeface="Katibeh"/>
                <a:cs typeface="Katibeh"/>
                <a:sym typeface="Katibeh"/>
              </a:defRPr>
            </a:lvl5pPr>
            <a:lvl6pPr lvl="5" algn="l">
              <a:lnSpc>
                <a:spcPct val="100000"/>
              </a:lnSpc>
              <a:spcBef>
                <a:spcPts val="0"/>
              </a:spcBef>
              <a:spcAft>
                <a:spcPts val="0"/>
              </a:spcAft>
              <a:buSzPts val="1200"/>
              <a:buNone/>
              <a:defRPr sz="2400">
                <a:latin typeface="Katibeh"/>
                <a:ea typeface="Katibeh"/>
                <a:cs typeface="Katibeh"/>
                <a:sym typeface="Katibeh"/>
              </a:defRPr>
            </a:lvl6pPr>
            <a:lvl7pPr lvl="6" algn="l">
              <a:lnSpc>
                <a:spcPct val="100000"/>
              </a:lnSpc>
              <a:spcBef>
                <a:spcPts val="0"/>
              </a:spcBef>
              <a:spcAft>
                <a:spcPts val="0"/>
              </a:spcAft>
              <a:buSzPts val="1200"/>
              <a:buNone/>
              <a:defRPr sz="2400">
                <a:latin typeface="Katibeh"/>
                <a:ea typeface="Katibeh"/>
                <a:cs typeface="Katibeh"/>
                <a:sym typeface="Katibeh"/>
              </a:defRPr>
            </a:lvl7pPr>
            <a:lvl8pPr lvl="7" algn="l">
              <a:lnSpc>
                <a:spcPct val="100000"/>
              </a:lnSpc>
              <a:spcBef>
                <a:spcPts val="0"/>
              </a:spcBef>
              <a:spcAft>
                <a:spcPts val="0"/>
              </a:spcAft>
              <a:buSzPts val="1200"/>
              <a:buNone/>
              <a:defRPr sz="2400">
                <a:latin typeface="Katibeh"/>
                <a:ea typeface="Katibeh"/>
                <a:cs typeface="Katibeh"/>
                <a:sym typeface="Katibeh"/>
              </a:defRPr>
            </a:lvl8pPr>
            <a:lvl9pPr lvl="8" algn="l">
              <a:lnSpc>
                <a:spcPct val="100000"/>
              </a:lnSpc>
              <a:spcBef>
                <a:spcPts val="0"/>
              </a:spcBef>
              <a:spcAft>
                <a:spcPts val="0"/>
              </a:spcAft>
              <a:buSzPts val="1200"/>
              <a:buNone/>
              <a:defRPr sz="2400">
                <a:latin typeface="Katibeh"/>
                <a:ea typeface="Katibeh"/>
                <a:cs typeface="Katibeh"/>
                <a:sym typeface="Katibeh"/>
              </a:defRPr>
            </a:lvl9pPr>
          </a:lstStyle>
          <a:p/>
        </p:txBody>
      </p:sp>
      <p:sp>
        <p:nvSpPr>
          <p:cNvPr id="49" name="Google Shape;49;p23"/>
          <p:cNvSpPr txBox="1"/>
          <p:nvPr>
            <p:ph idx="3" type="subTitle"/>
          </p:nvPr>
        </p:nvSpPr>
        <p:spPr>
          <a:xfrm>
            <a:off x="5047575" y="2063638"/>
            <a:ext cx="30726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atin typeface="Katibeh"/>
                <a:ea typeface="Katibeh"/>
                <a:cs typeface="Katibeh"/>
                <a:sym typeface="Katibeh"/>
              </a:defRPr>
            </a:lvl1pPr>
            <a:lvl2pPr lvl="1" algn="l">
              <a:lnSpc>
                <a:spcPct val="100000"/>
              </a:lnSpc>
              <a:spcBef>
                <a:spcPts val="0"/>
              </a:spcBef>
              <a:spcAft>
                <a:spcPts val="0"/>
              </a:spcAft>
              <a:buSzPts val="1200"/>
              <a:buNone/>
              <a:defRPr sz="2400">
                <a:latin typeface="Katibeh"/>
                <a:ea typeface="Katibeh"/>
                <a:cs typeface="Katibeh"/>
                <a:sym typeface="Katibeh"/>
              </a:defRPr>
            </a:lvl2pPr>
            <a:lvl3pPr lvl="2" algn="l">
              <a:lnSpc>
                <a:spcPct val="100000"/>
              </a:lnSpc>
              <a:spcBef>
                <a:spcPts val="0"/>
              </a:spcBef>
              <a:spcAft>
                <a:spcPts val="0"/>
              </a:spcAft>
              <a:buSzPts val="1200"/>
              <a:buNone/>
              <a:defRPr sz="2400">
                <a:latin typeface="Katibeh"/>
                <a:ea typeface="Katibeh"/>
                <a:cs typeface="Katibeh"/>
                <a:sym typeface="Katibeh"/>
              </a:defRPr>
            </a:lvl3pPr>
            <a:lvl4pPr lvl="3" algn="l">
              <a:lnSpc>
                <a:spcPct val="100000"/>
              </a:lnSpc>
              <a:spcBef>
                <a:spcPts val="0"/>
              </a:spcBef>
              <a:spcAft>
                <a:spcPts val="0"/>
              </a:spcAft>
              <a:buSzPts val="1200"/>
              <a:buNone/>
              <a:defRPr sz="2400">
                <a:latin typeface="Katibeh"/>
                <a:ea typeface="Katibeh"/>
                <a:cs typeface="Katibeh"/>
                <a:sym typeface="Katibeh"/>
              </a:defRPr>
            </a:lvl4pPr>
            <a:lvl5pPr lvl="4" algn="l">
              <a:lnSpc>
                <a:spcPct val="100000"/>
              </a:lnSpc>
              <a:spcBef>
                <a:spcPts val="0"/>
              </a:spcBef>
              <a:spcAft>
                <a:spcPts val="0"/>
              </a:spcAft>
              <a:buSzPts val="1200"/>
              <a:buNone/>
              <a:defRPr sz="2400">
                <a:latin typeface="Katibeh"/>
                <a:ea typeface="Katibeh"/>
                <a:cs typeface="Katibeh"/>
                <a:sym typeface="Katibeh"/>
              </a:defRPr>
            </a:lvl5pPr>
            <a:lvl6pPr lvl="5" algn="l">
              <a:lnSpc>
                <a:spcPct val="100000"/>
              </a:lnSpc>
              <a:spcBef>
                <a:spcPts val="0"/>
              </a:spcBef>
              <a:spcAft>
                <a:spcPts val="0"/>
              </a:spcAft>
              <a:buSzPts val="1200"/>
              <a:buNone/>
              <a:defRPr sz="2400">
                <a:latin typeface="Katibeh"/>
                <a:ea typeface="Katibeh"/>
                <a:cs typeface="Katibeh"/>
                <a:sym typeface="Katibeh"/>
              </a:defRPr>
            </a:lvl6pPr>
            <a:lvl7pPr lvl="6" algn="l">
              <a:lnSpc>
                <a:spcPct val="100000"/>
              </a:lnSpc>
              <a:spcBef>
                <a:spcPts val="0"/>
              </a:spcBef>
              <a:spcAft>
                <a:spcPts val="0"/>
              </a:spcAft>
              <a:buSzPts val="1200"/>
              <a:buNone/>
              <a:defRPr sz="2400">
                <a:latin typeface="Katibeh"/>
                <a:ea typeface="Katibeh"/>
                <a:cs typeface="Katibeh"/>
                <a:sym typeface="Katibeh"/>
              </a:defRPr>
            </a:lvl7pPr>
            <a:lvl8pPr lvl="7" algn="l">
              <a:lnSpc>
                <a:spcPct val="100000"/>
              </a:lnSpc>
              <a:spcBef>
                <a:spcPts val="0"/>
              </a:spcBef>
              <a:spcAft>
                <a:spcPts val="0"/>
              </a:spcAft>
              <a:buSzPts val="1200"/>
              <a:buNone/>
              <a:defRPr sz="2400">
                <a:latin typeface="Katibeh"/>
                <a:ea typeface="Katibeh"/>
                <a:cs typeface="Katibeh"/>
                <a:sym typeface="Katibeh"/>
              </a:defRPr>
            </a:lvl8pPr>
            <a:lvl9pPr lvl="8" algn="l">
              <a:lnSpc>
                <a:spcPct val="100000"/>
              </a:lnSpc>
              <a:spcBef>
                <a:spcPts val="0"/>
              </a:spcBef>
              <a:spcAft>
                <a:spcPts val="0"/>
              </a:spcAft>
              <a:buSzPts val="1200"/>
              <a:buNone/>
              <a:defRPr sz="2400">
                <a:latin typeface="Katibeh"/>
                <a:ea typeface="Katibeh"/>
                <a:cs typeface="Katibeh"/>
                <a:sym typeface="Katibeh"/>
              </a:defRPr>
            </a:lvl9pPr>
          </a:lstStyle>
          <a:p/>
        </p:txBody>
      </p:sp>
      <p:sp>
        <p:nvSpPr>
          <p:cNvPr id="50" name="Google Shape;50;p23"/>
          <p:cNvSpPr txBox="1"/>
          <p:nvPr>
            <p:ph idx="4" type="subTitle"/>
          </p:nvPr>
        </p:nvSpPr>
        <p:spPr>
          <a:xfrm>
            <a:off x="5047575" y="3476650"/>
            <a:ext cx="30726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atin typeface="Katibeh"/>
                <a:ea typeface="Katibeh"/>
                <a:cs typeface="Katibeh"/>
                <a:sym typeface="Katibeh"/>
              </a:defRPr>
            </a:lvl1pPr>
            <a:lvl2pPr lvl="1" algn="l">
              <a:lnSpc>
                <a:spcPct val="100000"/>
              </a:lnSpc>
              <a:spcBef>
                <a:spcPts val="0"/>
              </a:spcBef>
              <a:spcAft>
                <a:spcPts val="0"/>
              </a:spcAft>
              <a:buSzPts val="1200"/>
              <a:buNone/>
              <a:defRPr sz="2400">
                <a:latin typeface="Katibeh"/>
                <a:ea typeface="Katibeh"/>
                <a:cs typeface="Katibeh"/>
                <a:sym typeface="Katibeh"/>
              </a:defRPr>
            </a:lvl2pPr>
            <a:lvl3pPr lvl="2" algn="l">
              <a:lnSpc>
                <a:spcPct val="100000"/>
              </a:lnSpc>
              <a:spcBef>
                <a:spcPts val="0"/>
              </a:spcBef>
              <a:spcAft>
                <a:spcPts val="0"/>
              </a:spcAft>
              <a:buSzPts val="1200"/>
              <a:buNone/>
              <a:defRPr sz="2400">
                <a:latin typeface="Katibeh"/>
                <a:ea typeface="Katibeh"/>
                <a:cs typeface="Katibeh"/>
                <a:sym typeface="Katibeh"/>
              </a:defRPr>
            </a:lvl3pPr>
            <a:lvl4pPr lvl="3" algn="l">
              <a:lnSpc>
                <a:spcPct val="100000"/>
              </a:lnSpc>
              <a:spcBef>
                <a:spcPts val="0"/>
              </a:spcBef>
              <a:spcAft>
                <a:spcPts val="0"/>
              </a:spcAft>
              <a:buSzPts val="1200"/>
              <a:buNone/>
              <a:defRPr sz="2400">
                <a:latin typeface="Katibeh"/>
                <a:ea typeface="Katibeh"/>
                <a:cs typeface="Katibeh"/>
                <a:sym typeface="Katibeh"/>
              </a:defRPr>
            </a:lvl4pPr>
            <a:lvl5pPr lvl="4" algn="l">
              <a:lnSpc>
                <a:spcPct val="100000"/>
              </a:lnSpc>
              <a:spcBef>
                <a:spcPts val="0"/>
              </a:spcBef>
              <a:spcAft>
                <a:spcPts val="0"/>
              </a:spcAft>
              <a:buSzPts val="1200"/>
              <a:buNone/>
              <a:defRPr sz="2400">
                <a:latin typeface="Katibeh"/>
                <a:ea typeface="Katibeh"/>
                <a:cs typeface="Katibeh"/>
                <a:sym typeface="Katibeh"/>
              </a:defRPr>
            </a:lvl5pPr>
            <a:lvl6pPr lvl="5" algn="l">
              <a:lnSpc>
                <a:spcPct val="100000"/>
              </a:lnSpc>
              <a:spcBef>
                <a:spcPts val="0"/>
              </a:spcBef>
              <a:spcAft>
                <a:spcPts val="0"/>
              </a:spcAft>
              <a:buSzPts val="1200"/>
              <a:buNone/>
              <a:defRPr sz="2400">
                <a:latin typeface="Katibeh"/>
                <a:ea typeface="Katibeh"/>
                <a:cs typeface="Katibeh"/>
                <a:sym typeface="Katibeh"/>
              </a:defRPr>
            </a:lvl6pPr>
            <a:lvl7pPr lvl="6" algn="l">
              <a:lnSpc>
                <a:spcPct val="100000"/>
              </a:lnSpc>
              <a:spcBef>
                <a:spcPts val="0"/>
              </a:spcBef>
              <a:spcAft>
                <a:spcPts val="0"/>
              </a:spcAft>
              <a:buSzPts val="1200"/>
              <a:buNone/>
              <a:defRPr sz="2400">
                <a:latin typeface="Katibeh"/>
                <a:ea typeface="Katibeh"/>
                <a:cs typeface="Katibeh"/>
                <a:sym typeface="Katibeh"/>
              </a:defRPr>
            </a:lvl7pPr>
            <a:lvl8pPr lvl="7" algn="l">
              <a:lnSpc>
                <a:spcPct val="100000"/>
              </a:lnSpc>
              <a:spcBef>
                <a:spcPts val="0"/>
              </a:spcBef>
              <a:spcAft>
                <a:spcPts val="0"/>
              </a:spcAft>
              <a:buSzPts val="1200"/>
              <a:buNone/>
              <a:defRPr sz="2400">
                <a:latin typeface="Katibeh"/>
                <a:ea typeface="Katibeh"/>
                <a:cs typeface="Katibeh"/>
                <a:sym typeface="Katibeh"/>
              </a:defRPr>
            </a:lvl8pPr>
            <a:lvl9pPr lvl="8" algn="l">
              <a:lnSpc>
                <a:spcPct val="100000"/>
              </a:lnSpc>
              <a:spcBef>
                <a:spcPts val="0"/>
              </a:spcBef>
              <a:spcAft>
                <a:spcPts val="0"/>
              </a:spcAft>
              <a:buSzPts val="1200"/>
              <a:buNone/>
              <a:defRPr sz="2400">
                <a:latin typeface="Katibeh"/>
                <a:ea typeface="Katibeh"/>
                <a:cs typeface="Katibeh"/>
                <a:sym typeface="Katibeh"/>
              </a:defRPr>
            </a:lvl9pPr>
          </a:lstStyle>
          <a:p/>
        </p:txBody>
      </p:sp>
      <p:sp>
        <p:nvSpPr>
          <p:cNvPr id="51" name="Google Shape;51;p23"/>
          <p:cNvSpPr txBox="1"/>
          <p:nvPr>
            <p:ph idx="5" type="subTitle"/>
          </p:nvPr>
        </p:nvSpPr>
        <p:spPr>
          <a:xfrm>
            <a:off x="5055150" y="2482888"/>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52" name="Google Shape;52;p23"/>
          <p:cNvSpPr txBox="1"/>
          <p:nvPr>
            <p:ph idx="6" type="subTitle"/>
          </p:nvPr>
        </p:nvSpPr>
        <p:spPr>
          <a:xfrm>
            <a:off x="5055150" y="3895900"/>
            <a:ext cx="3072600" cy="65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53" name="Shape 53"/>
        <p:cNvGrpSpPr/>
        <p:nvPr/>
      </p:nvGrpSpPr>
      <p:grpSpPr>
        <a:xfrm>
          <a:off x="0" y="0"/>
          <a:ext cx="0" cy="0"/>
          <a:chOff x="0" y="0"/>
          <a:chExt cx="0" cy="0"/>
        </a:xfrm>
      </p:grpSpPr>
      <p:sp>
        <p:nvSpPr>
          <p:cNvPr id="54" name="Google Shape;54;p24"/>
          <p:cNvSpPr/>
          <p:nvPr/>
        </p:nvSpPr>
        <p:spPr>
          <a:xfrm rot="5400000">
            <a:off x="-594310" y="622734"/>
            <a:ext cx="5114319" cy="3925701"/>
          </a:xfrm>
          <a:custGeom>
            <a:rect b="b" l="l" r="r" t="t"/>
            <a:pathLst>
              <a:path extrusionOk="0" h="98407" w="237986">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24"/>
          <p:cNvGrpSpPr/>
          <p:nvPr/>
        </p:nvGrpSpPr>
        <p:grpSpPr>
          <a:xfrm rot="1194792">
            <a:off x="495774" y="2122196"/>
            <a:ext cx="969070" cy="820370"/>
            <a:chOff x="2948475" y="1943850"/>
            <a:chExt cx="1472175" cy="1246275"/>
          </a:xfrm>
        </p:grpSpPr>
        <p:sp>
          <p:nvSpPr>
            <p:cNvPr id="56" name="Google Shape;56;p24"/>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4"/>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4"/>
          <p:cNvGrpSpPr/>
          <p:nvPr/>
        </p:nvGrpSpPr>
        <p:grpSpPr>
          <a:xfrm rot="2000749">
            <a:off x="1690009" y="1840018"/>
            <a:ext cx="761140" cy="644346"/>
            <a:chOff x="2948475" y="1943850"/>
            <a:chExt cx="1472175" cy="1246275"/>
          </a:xfrm>
        </p:grpSpPr>
        <p:sp>
          <p:nvSpPr>
            <p:cNvPr id="62" name="Google Shape;62;p24"/>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4"/>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24"/>
          <p:cNvGrpSpPr/>
          <p:nvPr/>
        </p:nvGrpSpPr>
        <p:grpSpPr>
          <a:xfrm rot="2000749">
            <a:off x="1077184" y="1110418"/>
            <a:ext cx="761140" cy="644346"/>
            <a:chOff x="2948475" y="1943850"/>
            <a:chExt cx="1472175" cy="1246275"/>
          </a:xfrm>
        </p:grpSpPr>
        <p:sp>
          <p:nvSpPr>
            <p:cNvPr id="68" name="Google Shape;68;p24"/>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4"/>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4"/>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24"/>
          <p:cNvSpPr txBox="1"/>
          <p:nvPr>
            <p:ph type="title"/>
          </p:nvPr>
        </p:nvSpPr>
        <p:spPr>
          <a:xfrm>
            <a:off x="698825" y="2920025"/>
            <a:ext cx="2783400" cy="841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3600"/>
              <a:buNone/>
              <a:defRPr>
                <a:solidFill>
                  <a:schemeClr val="lt1"/>
                </a:solidFill>
              </a:defRPr>
            </a:lvl1pPr>
            <a:lvl2pPr lvl="1" algn="l">
              <a:lnSpc>
                <a:spcPct val="80000"/>
              </a:lnSpc>
              <a:spcBef>
                <a:spcPts val="0"/>
              </a:spcBef>
              <a:spcAft>
                <a:spcPts val="0"/>
              </a:spcAft>
              <a:buClr>
                <a:schemeClr val="lt1"/>
              </a:buClr>
              <a:buSzPts val="3600"/>
              <a:buNone/>
              <a:defRPr>
                <a:solidFill>
                  <a:schemeClr val="lt1"/>
                </a:solidFill>
              </a:defRPr>
            </a:lvl2pPr>
            <a:lvl3pPr lvl="2" algn="l">
              <a:lnSpc>
                <a:spcPct val="80000"/>
              </a:lnSpc>
              <a:spcBef>
                <a:spcPts val="0"/>
              </a:spcBef>
              <a:spcAft>
                <a:spcPts val="0"/>
              </a:spcAft>
              <a:buClr>
                <a:schemeClr val="lt1"/>
              </a:buClr>
              <a:buSzPts val="3600"/>
              <a:buNone/>
              <a:defRPr>
                <a:solidFill>
                  <a:schemeClr val="lt1"/>
                </a:solidFill>
              </a:defRPr>
            </a:lvl3pPr>
            <a:lvl4pPr lvl="3" algn="l">
              <a:lnSpc>
                <a:spcPct val="80000"/>
              </a:lnSpc>
              <a:spcBef>
                <a:spcPts val="0"/>
              </a:spcBef>
              <a:spcAft>
                <a:spcPts val="0"/>
              </a:spcAft>
              <a:buClr>
                <a:schemeClr val="lt1"/>
              </a:buClr>
              <a:buSzPts val="3600"/>
              <a:buNone/>
              <a:defRPr>
                <a:solidFill>
                  <a:schemeClr val="lt1"/>
                </a:solidFill>
              </a:defRPr>
            </a:lvl4pPr>
            <a:lvl5pPr lvl="4" algn="l">
              <a:lnSpc>
                <a:spcPct val="80000"/>
              </a:lnSpc>
              <a:spcBef>
                <a:spcPts val="0"/>
              </a:spcBef>
              <a:spcAft>
                <a:spcPts val="0"/>
              </a:spcAft>
              <a:buClr>
                <a:schemeClr val="lt1"/>
              </a:buClr>
              <a:buSzPts val="3600"/>
              <a:buNone/>
              <a:defRPr>
                <a:solidFill>
                  <a:schemeClr val="lt1"/>
                </a:solidFill>
              </a:defRPr>
            </a:lvl5pPr>
            <a:lvl6pPr lvl="5" algn="l">
              <a:lnSpc>
                <a:spcPct val="80000"/>
              </a:lnSpc>
              <a:spcBef>
                <a:spcPts val="0"/>
              </a:spcBef>
              <a:spcAft>
                <a:spcPts val="0"/>
              </a:spcAft>
              <a:buClr>
                <a:schemeClr val="lt1"/>
              </a:buClr>
              <a:buSzPts val="3600"/>
              <a:buNone/>
              <a:defRPr>
                <a:solidFill>
                  <a:schemeClr val="lt1"/>
                </a:solidFill>
              </a:defRPr>
            </a:lvl6pPr>
            <a:lvl7pPr lvl="6" algn="l">
              <a:lnSpc>
                <a:spcPct val="80000"/>
              </a:lnSpc>
              <a:spcBef>
                <a:spcPts val="0"/>
              </a:spcBef>
              <a:spcAft>
                <a:spcPts val="0"/>
              </a:spcAft>
              <a:buClr>
                <a:schemeClr val="lt1"/>
              </a:buClr>
              <a:buSzPts val="3600"/>
              <a:buNone/>
              <a:defRPr>
                <a:solidFill>
                  <a:schemeClr val="lt1"/>
                </a:solidFill>
              </a:defRPr>
            </a:lvl7pPr>
            <a:lvl8pPr lvl="7" algn="l">
              <a:lnSpc>
                <a:spcPct val="80000"/>
              </a:lnSpc>
              <a:spcBef>
                <a:spcPts val="0"/>
              </a:spcBef>
              <a:spcAft>
                <a:spcPts val="0"/>
              </a:spcAft>
              <a:buClr>
                <a:schemeClr val="lt1"/>
              </a:buClr>
              <a:buSzPts val="3600"/>
              <a:buNone/>
              <a:defRPr>
                <a:solidFill>
                  <a:schemeClr val="lt1"/>
                </a:solidFill>
              </a:defRPr>
            </a:lvl8pPr>
            <a:lvl9pPr lvl="8" algn="l">
              <a:lnSpc>
                <a:spcPct val="80000"/>
              </a:lnSpc>
              <a:spcBef>
                <a:spcPts val="0"/>
              </a:spcBef>
              <a:spcAft>
                <a:spcPts val="0"/>
              </a:spcAft>
              <a:buClr>
                <a:schemeClr val="lt1"/>
              </a:buClr>
              <a:buSzPts val="3600"/>
              <a:buNone/>
              <a:defRPr>
                <a:solidFill>
                  <a:schemeClr val="lt1"/>
                </a:solidFill>
              </a:defRPr>
            </a:lvl9pPr>
          </a:lstStyle>
          <a:p/>
        </p:txBody>
      </p:sp>
      <p:sp>
        <p:nvSpPr>
          <p:cNvPr id="74" name="Google Shape;74;p24"/>
          <p:cNvSpPr txBox="1"/>
          <p:nvPr>
            <p:ph idx="1" type="subTitle"/>
          </p:nvPr>
        </p:nvSpPr>
        <p:spPr>
          <a:xfrm>
            <a:off x="698825" y="3761825"/>
            <a:ext cx="2783400" cy="841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solidFill>
                  <a:schemeClr val="lt1"/>
                </a:solidFill>
              </a:defRPr>
            </a:lvl1pPr>
            <a:lvl2pPr lvl="1" algn="l">
              <a:lnSpc>
                <a:spcPct val="115000"/>
              </a:lnSpc>
              <a:spcBef>
                <a:spcPts val="1600"/>
              </a:spcBef>
              <a:spcAft>
                <a:spcPts val="0"/>
              </a:spcAft>
              <a:buSzPts val="1200"/>
              <a:buNone/>
              <a:defRPr>
                <a:solidFill>
                  <a:schemeClr val="lt1"/>
                </a:solidFill>
              </a:defRPr>
            </a:lvl2pPr>
            <a:lvl3pPr lvl="2" algn="l">
              <a:lnSpc>
                <a:spcPct val="115000"/>
              </a:lnSpc>
              <a:spcBef>
                <a:spcPts val="1600"/>
              </a:spcBef>
              <a:spcAft>
                <a:spcPts val="0"/>
              </a:spcAft>
              <a:buSzPts val="1200"/>
              <a:buNone/>
              <a:defRPr>
                <a:solidFill>
                  <a:schemeClr val="lt1"/>
                </a:solidFill>
              </a:defRPr>
            </a:lvl3pPr>
            <a:lvl4pPr lvl="3" algn="l">
              <a:lnSpc>
                <a:spcPct val="115000"/>
              </a:lnSpc>
              <a:spcBef>
                <a:spcPts val="1600"/>
              </a:spcBef>
              <a:spcAft>
                <a:spcPts val="0"/>
              </a:spcAft>
              <a:buSzPts val="1200"/>
              <a:buNone/>
              <a:defRPr>
                <a:solidFill>
                  <a:schemeClr val="lt1"/>
                </a:solidFill>
              </a:defRPr>
            </a:lvl4pPr>
            <a:lvl5pPr lvl="4" algn="l">
              <a:lnSpc>
                <a:spcPct val="115000"/>
              </a:lnSpc>
              <a:spcBef>
                <a:spcPts val="1600"/>
              </a:spcBef>
              <a:spcAft>
                <a:spcPts val="0"/>
              </a:spcAft>
              <a:buSzPts val="1200"/>
              <a:buNone/>
              <a:defRPr>
                <a:solidFill>
                  <a:schemeClr val="lt1"/>
                </a:solidFill>
              </a:defRPr>
            </a:lvl5pPr>
            <a:lvl6pPr lvl="5" algn="l">
              <a:lnSpc>
                <a:spcPct val="115000"/>
              </a:lnSpc>
              <a:spcBef>
                <a:spcPts val="1600"/>
              </a:spcBef>
              <a:spcAft>
                <a:spcPts val="0"/>
              </a:spcAft>
              <a:buSzPts val="1200"/>
              <a:buNone/>
              <a:defRPr>
                <a:solidFill>
                  <a:schemeClr val="lt1"/>
                </a:solidFill>
              </a:defRPr>
            </a:lvl6pPr>
            <a:lvl7pPr lvl="6" algn="l">
              <a:lnSpc>
                <a:spcPct val="115000"/>
              </a:lnSpc>
              <a:spcBef>
                <a:spcPts val="1600"/>
              </a:spcBef>
              <a:spcAft>
                <a:spcPts val="0"/>
              </a:spcAft>
              <a:buSzPts val="1200"/>
              <a:buNone/>
              <a:defRPr>
                <a:solidFill>
                  <a:schemeClr val="lt1"/>
                </a:solidFill>
              </a:defRPr>
            </a:lvl7pPr>
            <a:lvl8pPr lvl="7" algn="l">
              <a:lnSpc>
                <a:spcPct val="115000"/>
              </a:lnSpc>
              <a:spcBef>
                <a:spcPts val="1600"/>
              </a:spcBef>
              <a:spcAft>
                <a:spcPts val="0"/>
              </a:spcAft>
              <a:buSzPts val="1200"/>
              <a:buNone/>
              <a:defRPr>
                <a:solidFill>
                  <a:schemeClr val="lt1"/>
                </a:solidFill>
              </a:defRPr>
            </a:lvl8pPr>
            <a:lvl9pPr lvl="8" algn="l">
              <a:lnSpc>
                <a:spcPct val="115000"/>
              </a:lnSpc>
              <a:spcBef>
                <a:spcPts val="1600"/>
              </a:spcBef>
              <a:spcAft>
                <a:spcPts val="1600"/>
              </a:spcAft>
              <a:buSzPts val="12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image">
  <p:cSld name="Big title and image">
    <p:spTree>
      <p:nvGrpSpPr>
        <p:cNvPr id="75" name="Shape 75"/>
        <p:cNvGrpSpPr/>
        <p:nvPr/>
      </p:nvGrpSpPr>
      <p:grpSpPr>
        <a:xfrm>
          <a:off x="0" y="0"/>
          <a:ext cx="0" cy="0"/>
          <a:chOff x="0" y="0"/>
          <a:chExt cx="0" cy="0"/>
        </a:xfrm>
      </p:grpSpPr>
      <p:grpSp>
        <p:nvGrpSpPr>
          <p:cNvPr id="76" name="Google Shape;76;p25"/>
          <p:cNvGrpSpPr/>
          <p:nvPr/>
        </p:nvGrpSpPr>
        <p:grpSpPr>
          <a:xfrm rot="-1723016">
            <a:off x="321787" y="635960"/>
            <a:ext cx="1795474" cy="1519965"/>
            <a:chOff x="2948475" y="1943850"/>
            <a:chExt cx="1472175" cy="1246275"/>
          </a:xfrm>
        </p:grpSpPr>
        <p:sp>
          <p:nvSpPr>
            <p:cNvPr id="77" name="Google Shape;77;p25"/>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5"/>
          <p:cNvSpPr/>
          <p:nvPr/>
        </p:nvSpPr>
        <p:spPr>
          <a:xfrm flipH="1" rot="10800000">
            <a:off x="0" y="3877094"/>
            <a:ext cx="4086028" cy="1266406"/>
          </a:xfrm>
          <a:custGeom>
            <a:rect b="b" l="l" r="r" t="t"/>
            <a:pathLst>
              <a:path extrusionOk="0" h="127341" w="413043">
                <a:moveTo>
                  <a:pt x="1" y="1"/>
                </a:moveTo>
                <a:lnTo>
                  <a:pt x="1" y="126479"/>
                </a:lnTo>
                <a:cubicBezTo>
                  <a:pt x="1" y="126479"/>
                  <a:pt x="6956" y="127341"/>
                  <a:pt x="17498" y="127341"/>
                </a:cubicBezTo>
                <a:cubicBezTo>
                  <a:pt x="34252" y="127341"/>
                  <a:pt x="60067" y="125164"/>
                  <a:pt x="81426" y="113894"/>
                </a:cubicBezTo>
                <a:cubicBezTo>
                  <a:pt x="116199" y="95504"/>
                  <a:pt x="105621" y="74293"/>
                  <a:pt x="148124" y="66563"/>
                </a:cubicBezTo>
                <a:cubicBezTo>
                  <a:pt x="190654" y="58832"/>
                  <a:pt x="246285" y="64610"/>
                  <a:pt x="269259" y="43372"/>
                </a:cubicBezTo>
                <a:cubicBezTo>
                  <a:pt x="292206" y="22107"/>
                  <a:pt x="373388" y="24982"/>
                  <a:pt x="387926" y="17252"/>
                </a:cubicBezTo>
                <a:cubicBezTo>
                  <a:pt x="402438" y="9521"/>
                  <a:pt x="413043" y="1"/>
                  <a:pt x="413043" y="1"/>
                </a:cubicBezTo>
                <a:close/>
              </a:path>
            </a:pathLst>
          </a:custGeom>
          <a:solidFill>
            <a:srgbClr val="D5D4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txBox="1"/>
          <p:nvPr>
            <p:ph type="title"/>
          </p:nvPr>
        </p:nvSpPr>
        <p:spPr>
          <a:xfrm>
            <a:off x="721200" y="1702075"/>
            <a:ext cx="2992200" cy="1033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4" name="Google Shape;84;p25"/>
          <p:cNvSpPr txBox="1"/>
          <p:nvPr>
            <p:ph idx="1" type="subTitle"/>
          </p:nvPr>
        </p:nvSpPr>
        <p:spPr>
          <a:xfrm>
            <a:off x="726100" y="2795225"/>
            <a:ext cx="2992200" cy="646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721200" y="594300"/>
            <a:ext cx="7751400" cy="572700"/>
          </a:xfrm>
          <a:prstGeom prst="rect">
            <a:avLst/>
          </a:prstGeom>
          <a:noFill/>
          <a:ln>
            <a:noFill/>
          </a:ln>
        </p:spPr>
        <p:txBody>
          <a:bodyPr anchorCtr="0" anchor="t" bIns="91425" lIns="91425" spcFirstLastPara="1" rIns="91425" wrap="square" tIns="91425">
            <a:noAutofit/>
          </a:bodyPr>
          <a:lstStyle>
            <a:lvl1pPr lvl="0"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1pPr>
            <a:lvl2pPr lvl="1"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2pPr>
            <a:lvl3pPr lvl="2"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3pPr>
            <a:lvl4pPr lvl="3"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4pPr>
            <a:lvl5pPr lvl="4"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5pPr>
            <a:lvl6pPr lvl="5"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6pPr>
            <a:lvl7pPr lvl="6"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7pPr>
            <a:lvl8pPr lvl="7"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8pPr>
            <a:lvl9pPr lvl="8" marR="0" rtl="0" algn="l">
              <a:lnSpc>
                <a:spcPct val="70000"/>
              </a:lnSpc>
              <a:spcBef>
                <a:spcPts val="0"/>
              </a:spcBef>
              <a:spcAft>
                <a:spcPts val="0"/>
              </a:spcAft>
              <a:buClr>
                <a:schemeClr val="accent4"/>
              </a:buClr>
              <a:buSzPts val="3600"/>
              <a:buFont typeface="Katibeh"/>
              <a:buNone/>
              <a:defRPr b="0" i="0" sz="3600" u="none" cap="none" strike="noStrike">
                <a:solidFill>
                  <a:schemeClr val="accent4"/>
                </a:solidFill>
                <a:latin typeface="Katibeh"/>
                <a:ea typeface="Katibeh"/>
                <a:cs typeface="Katibeh"/>
                <a:sym typeface="Katibeh"/>
              </a:defRPr>
            </a:lvl9pPr>
          </a:lstStyle>
          <a:p/>
        </p:txBody>
      </p:sp>
      <p:sp>
        <p:nvSpPr>
          <p:cNvPr id="7" name="Google Shape;7;p16"/>
          <p:cNvSpPr txBox="1"/>
          <p:nvPr>
            <p:ph idx="1" type="body"/>
          </p:nvPr>
        </p:nvSpPr>
        <p:spPr>
          <a:xfrm>
            <a:off x="721200" y="1296100"/>
            <a:ext cx="7701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1pPr>
            <a:lvl2pPr indent="-304800" lvl="1" marL="9144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2pPr>
            <a:lvl3pPr indent="-304800" lvl="2" marL="13716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3pPr>
            <a:lvl4pPr indent="-304800" lvl="3" marL="18288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4pPr>
            <a:lvl5pPr indent="-304800" lvl="4" marL="22860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5pPr>
            <a:lvl6pPr indent="-304800" lvl="5" marL="27432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6pPr>
            <a:lvl7pPr indent="-304800" lvl="6" marL="32004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7pPr>
            <a:lvl8pPr indent="-304800" lvl="7" marL="3657600" marR="0" rtl="0" algn="l">
              <a:lnSpc>
                <a:spcPct val="115000"/>
              </a:lnSpc>
              <a:spcBef>
                <a:spcPts val="1600"/>
              </a:spcBef>
              <a:spcAft>
                <a:spcPts val="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accent4"/>
              </a:buClr>
              <a:buSzPts val="1200"/>
              <a:buFont typeface="Roboto"/>
              <a:buChar char="■"/>
              <a:defRPr b="0" i="0" sz="1200" u="none" cap="none" strike="noStrike">
                <a:solidFill>
                  <a:schemeClr val="accent4"/>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0.jpg"/><Relationship Id="rId5" Type="http://schemas.openxmlformats.org/officeDocument/2006/relationships/image" Target="../media/image8.png"/><Relationship Id="rId6" Type="http://schemas.openxmlformats.org/officeDocument/2006/relationships/image" Target="../media/image6.jpg"/><Relationship Id="rId7" Type="http://schemas.openxmlformats.org/officeDocument/2006/relationships/image" Target="../media/image2.png"/><Relationship Id="rId8"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636575" y="1593050"/>
            <a:ext cx="4386600" cy="20526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SzPts val="5200"/>
              <a:buNone/>
            </a:pPr>
            <a:r>
              <a:rPr lang="en-US" sz="17000"/>
              <a:t>store</a:t>
            </a:r>
            <a:endParaRPr sz="17000"/>
          </a:p>
        </p:txBody>
      </p:sp>
      <p:sp>
        <p:nvSpPr>
          <p:cNvPr id="135" name="Google Shape;135;p1"/>
          <p:cNvSpPr txBox="1"/>
          <p:nvPr>
            <p:ph idx="1" type="subTitle"/>
          </p:nvPr>
        </p:nvSpPr>
        <p:spPr>
          <a:xfrm>
            <a:off x="2057371" y="3645650"/>
            <a:ext cx="3433800" cy="33813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sz="1400">
                <a:solidFill>
                  <a:schemeClr val="accent6"/>
                </a:solidFill>
              </a:rPr>
              <a:t>Người thực hiện:</a:t>
            </a:r>
            <a:endParaRPr/>
          </a:p>
          <a:p>
            <a:pPr indent="0" lvl="0" marL="0" rtl="0" algn="ctr">
              <a:lnSpc>
                <a:spcPct val="100000"/>
              </a:lnSpc>
              <a:spcBef>
                <a:spcPts val="0"/>
              </a:spcBef>
              <a:spcAft>
                <a:spcPts val="0"/>
              </a:spcAft>
              <a:buSzPts val="1400"/>
              <a:buNone/>
            </a:pPr>
            <a:r>
              <a:t/>
            </a:r>
            <a:endParaRPr sz="1400">
              <a:solidFill>
                <a:schemeClr val="accent6"/>
              </a:solidFill>
            </a:endParaRPr>
          </a:p>
        </p:txBody>
      </p:sp>
      <p:sp>
        <p:nvSpPr>
          <p:cNvPr id="136" name="Google Shape;136;p1"/>
          <p:cNvSpPr/>
          <p:nvPr/>
        </p:nvSpPr>
        <p:spPr>
          <a:xfrm>
            <a:off x="2057371" y="1032849"/>
            <a:ext cx="1450916" cy="1218297"/>
          </a:xfrm>
          <a:custGeom>
            <a:rect b="b" l="l" r="r" t="t"/>
            <a:pathLst>
              <a:path extrusionOk="0" h="177078" w="210889">
                <a:moveTo>
                  <a:pt x="133614" y="0"/>
                </a:moveTo>
                <a:cubicBezTo>
                  <a:pt x="125500" y="0"/>
                  <a:pt x="118145" y="1920"/>
                  <a:pt x="112321" y="4779"/>
                </a:cubicBezTo>
                <a:cubicBezTo>
                  <a:pt x="95639" y="12943"/>
                  <a:pt x="84247" y="30357"/>
                  <a:pt x="49285" y="44081"/>
                </a:cubicBezTo>
                <a:cubicBezTo>
                  <a:pt x="14349" y="57806"/>
                  <a:pt x="1" y="113491"/>
                  <a:pt x="39927" y="138364"/>
                </a:cubicBezTo>
                <a:cubicBezTo>
                  <a:pt x="70105" y="157172"/>
                  <a:pt x="93134" y="177078"/>
                  <a:pt x="121954" y="177078"/>
                </a:cubicBezTo>
                <a:cubicBezTo>
                  <a:pt x="131288" y="177078"/>
                  <a:pt x="141230" y="174989"/>
                  <a:pt x="152220" y="170099"/>
                </a:cubicBezTo>
                <a:cubicBezTo>
                  <a:pt x="197164" y="150136"/>
                  <a:pt x="210889" y="69659"/>
                  <a:pt x="186559" y="32852"/>
                </a:cubicBezTo>
                <a:cubicBezTo>
                  <a:pt x="170174" y="8111"/>
                  <a:pt x="150291" y="0"/>
                  <a:pt x="1336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txBox="1"/>
          <p:nvPr>
            <p:ph type="ctrTitle"/>
          </p:nvPr>
        </p:nvSpPr>
        <p:spPr>
          <a:xfrm>
            <a:off x="2235136" y="1359212"/>
            <a:ext cx="1189500" cy="6645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SzPts val="5200"/>
              <a:buNone/>
            </a:pPr>
            <a:r>
              <a:rPr b="1" lang="en-US" sz="2400">
                <a:solidFill>
                  <a:schemeClr val="lt1"/>
                </a:solidFill>
                <a:latin typeface="Roboto"/>
                <a:ea typeface="Roboto"/>
                <a:cs typeface="Roboto"/>
                <a:sym typeface="Roboto"/>
              </a:rPr>
              <a:t>Pets</a:t>
            </a:r>
            <a:endParaRPr b="1" sz="2400">
              <a:solidFill>
                <a:schemeClr val="lt1"/>
              </a:solidFill>
              <a:latin typeface="Roboto"/>
              <a:ea typeface="Roboto"/>
              <a:cs typeface="Roboto"/>
              <a:sym typeface="Roboto"/>
            </a:endParaRPr>
          </a:p>
        </p:txBody>
      </p:sp>
      <p:sp>
        <p:nvSpPr>
          <p:cNvPr id="138" name="Google Shape;138;p1"/>
          <p:cNvSpPr txBox="1"/>
          <p:nvPr/>
        </p:nvSpPr>
        <p:spPr>
          <a:xfrm>
            <a:off x="1890537" y="4043473"/>
            <a:ext cx="268146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6"/>
                </a:solidFill>
                <a:latin typeface="Times New Roman"/>
                <a:ea typeface="Times New Roman"/>
                <a:cs typeface="Times New Roman"/>
                <a:sym typeface="Times New Roman"/>
              </a:rPr>
              <a:t>Võ Minh Hiển - 1911067357</a:t>
            </a:r>
            <a:endParaRPr/>
          </a:p>
          <a:p>
            <a:pPr indent="0" lvl="0" marL="0" marR="0" rtl="0" algn="l">
              <a:lnSpc>
                <a:spcPct val="100000"/>
              </a:lnSpc>
              <a:spcBef>
                <a:spcPts val="0"/>
              </a:spcBef>
              <a:spcAft>
                <a:spcPts val="0"/>
              </a:spcAft>
              <a:buNone/>
            </a:pPr>
            <a:r>
              <a:rPr b="0" i="0" lang="en-US" sz="1400" u="none" cap="none" strike="noStrike">
                <a:solidFill>
                  <a:schemeClr val="accent6"/>
                </a:solidFill>
                <a:latin typeface="Times New Roman"/>
                <a:ea typeface="Times New Roman"/>
                <a:cs typeface="Times New Roman"/>
                <a:sym typeface="Times New Roman"/>
              </a:rPr>
              <a:t>Phan Quốc Triệu - 1911067330 </a:t>
            </a:r>
            <a:endParaRPr/>
          </a:p>
          <a:p>
            <a:pPr indent="0" lvl="0" marL="0" marR="0" rtl="0" algn="l">
              <a:lnSpc>
                <a:spcPct val="100000"/>
              </a:lnSpc>
              <a:spcBef>
                <a:spcPts val="0"/>
              </a:spcBef>
              <a:spcAft>
                <a:spcPts val="0"/>
              </a:spcAft>
              <a:buNone/>
            </a:pPr>
            <a:r>
              <a:rPr b="0" i="0" lang="en-US" sz="1400" u="none" cap="none" strike="noStrike">
                <a:solidFill>
                  <a:schemeClr val="accent6"/>
                </a:solidFill>
                <a:latin typeface="Times New Roman"/>
                <a:ea typeface="Times New Roman"/>
                <a:cs typeface="Times New Roman"/>
                <a:sym typeface="Times New Roman"/>
              </a:rPr>
              <a:t>Nguyễn Thành Tín - 1911066403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p:nvPr/>
        </p:nvSpPr>
        <p:spPr>
          <a:xfrm>
            <a:off x="6301441" y="3222632"/>
            <a:ext cx="1311472" cy="1112625"/>
          </a:xfrm>
          <a:prstGeom prst="roundRect">
            <a:avLst>
              <a:gd fmla="val 16667" name="adj"/>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10"/>
          <p:cNvSpPr/>
          <p:nvPr/>
        </p:nvSpPr>
        <p:spPr>
          <a:xfrm>
            <a:off x="3757230" y="3222632"/>
            <a:ext cx="1311472" cy="1112625"/>
          </a:xfrm>
          <a:prstGeom prst="roundRect">
            <a:avLst>
              <a:gd fmla="val 16667" name="adj"/>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4" name="Google Shape;254;p10"/>
          <p:cNvSpPr/>
          <p:nvPr/>
        </p:nvSpPr>
        <p:spPr>
          <a:xfrm>
            <a:off x="1238968" y="1148557"/>
            <a:ext cx="1311472" cy="1112625"/>
          </a:xfrm>
          <a:prstGeom prst="roundRect">
            <a:avLst>
              <a:gd fmla="val 16667" name="adj"/>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10"/>
          <p:cNvSpPr/>
          <p:nvPr/>
        </p:nvSpPr>
        <p:spPr>
          <a:xfrm>
            <a:off x="3788266" y="1148271"/>
            <a:ext cx="1311472" cy="1112625"/>
          </a:xfrm>
          <a:prstGeom prst="roundRect">
            <a:avLst>
              <a:gd fmla="val 16667" name="adj"/>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6" name="Google Shape;256;p10"/>
          <p:cNvSpPr/>
          <p:nvPr/>
        </p:nvSpPr>
        <p:spPr>
          <a:xfrm>
            <a:off x="6279000" y="1148271"/>
            <a:ext cx="1311472" cy="1112625"/>
          </a:xfrm>
          <a:prstGeom prst="roundRect">
            <a:avLst>
              <a:gd fmla="val 16667" name="adj"/>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p10"/>
          <p:cNvSpPr/>
          <p:nvPr/>
        </p:nvSpPr>
        <p:spPr>
          <a:xfrm>
            <a:off x="1332991" y="3222633"/>
            <a:ext cx="1310190" cy="1112185"/>
          </a:xfrm>
          <a:prstGeom prst="roundRect">
            <a:avLst>
              <a:gd fmla="val 16667" name="adj"/>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10"/>
          <p:cNvSpPr/>
          <p:nvPr/>
        </p:nvSpPr>
        <p:spPr>
          <a:xfrm>
            <a:off x="5934075" y="644844"/>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3431625" y="644844"/>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a:off x="941900" y="644844"/>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3431626" y="2733465"/>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5934076" y="2733465"/>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941901" y="2733465"/>
            <a:ext cx="750734" cy="746201"/>
          </a:xfrm>
          <a:custGeom>
            <a:rect b="b" l="l" r="r" t="t"/>
            <a:pathLst>
              <a:path extrusionOk="0" h="83119" w="83624">
                <a:moveTo>
                  <a:pt x="35148" y="1"/>
                </a:moveTo>
                <a:cubicBezTo>
                  <a:pt x="22677" y="1"/>
                  <a:pt x="6441" y="4071"/>
                  <a:pt x="3391" y="36249"/>
                </a:cubicBezTo>
                <a:cubicBezTo>
                  <a:pt x="1" y="71998"/>
                  <a:pt x="24792" y="83119"/>
                  <a:pt x="42612" y="83119"/>
                </a:cubicBezTo>
                <a:cubicBezTo>
                  <a:pt x="60460" y="83119"/>
                  <a:pt x="80776" y="73462"/>
                  <a:pt x="82186" y="48807"/>
                </a:cubicBezTo>
                <a:cubicBezTo>
                  <a:pt x="83624" y="24179"/>
                  <a:pt x="71554" y="10128"/>
                  <a:pt x="60894" y="5789"/>
                </a:cubicBezTo>
                <a:cubicBezTo>
                  <a:pt x="50234" y="1449"/>
                  <a:pt x="44755" y="418"/>
                  <a:pt x="39168" y="120"/>
                </a:cubicBezTo>
                <a:cubicBezTo>
                  <a:pt x="37891" y="51"/>
                  <a:pt x="36543" y="1"/>
                  <a:pt x="35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txBox="1"/>
          <p:nvPr>
            <p:ph idx="1" type="subTitle"/>
          </p:nvPr>
        </p:nvSpPr>
        <p:spPr>
          <a:xfrm>
            <a:off x="1157525" y="808243"/>
            <a:ext cx="1803000"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1" lang="en-US"/>
              <a:t>Eclipse</a:t>
            </a:r>
            <a:endParaRPr/>
          </a:p>
        </p:txBody>
      </p:sp>
      <p:sp>
        <p:nvSpPr>
          <p:cNvPr id="265" name="Google Shape;265;p10"/>
          <p:cNvSpPr txBox="1"/>
          <p:nvPr>
            <p:ph idx="2" type="subTitle"/>
          </p:nvPr>
        </p:nvSpPr>
        <p:spPr>
          <a:xfrm>
            <a:off x="3647250" y="808243"/>
            <a:ext cx="1803000"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1" lang="en-US"/>
              <a:t>IntelliJ</a:t>
            </a:r>
            <a:endParaRPr/>
          </a:p>
        </p:txBody>
      </p:sp>
      <p:sp>
        <p:nvSpPr>
          <p:cNvPr id="266" name="Google Shape;266;p10"/>
          <p:cNvSpPr txBox="1"/>
          <p:nvPr>
            <p:ph idx="3" type="subTitle"/>
          </p:nvPr>
        </p:nvSpPr>
        <p:spPr>
          <a:xfrm>
            <a:off x="6149700" y="808243"/>
            <a:ext cx="1803000"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1" lang="en-US"/>
              <a:t>NetBeans</a:t>
            </a:r>
            <a:endParaRPr/>
          </a:p>
        </p:txBody>
      </p:sp>
      <p:sp>
        <p:nvSpPr>
          <p:cNvPr id="267" name="Google Shape;267;p10"/>
          <p:cNvSpPr txBox="1"/>
          <p:nvPr>
            <p:ph idx="7" type="subTitle"/>
          </p:nvPr>
        </p:nvSpPr>
        <p:spPr>
          <a:xfrm>
            <a:off x="1157526" y="2807439"/>
            <a:ext cx="1803000"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lang="en-US"/>
              <a:t>Android Studio</a:t>
            </a:r>
            <a:endParaRPr/>
          </a:p>
        </p:txBody>
      </p:sp>
      <p:sp>
        <p:nvSpPr>
          <p:cNvPr id="268" name="Google Shape;268;p10"/>
          <p:cNvSpPr txBox="1"/>
          <p:nvPr>
            <p:ph idx="8" type="subTitle"/>
          </p:nvPr>
        </p:nvSpPr>
        <p:spPr>
          <a:xfrm>
            <a:off x="3647251" y="2807439"/>
            <a:ext cx="1803000"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lang="en-US"/>
              <a:t>Visual Studio</a:t>
            </a:r>
            <a:endParaRPr/>
          </a:p>
        </p:txBody>
      </p:sp>
      <p:sp>
        <p:nvSpPr>
          <p:cNvPr id="269" name="Google Shape;269;p10"/>
          <p:cNvSpPr txBox="1"/>
          <p:nvPr>
            <p:ph idx="9" type="subTitle"/>
          </p:nvPr>
        </p:nvSpPr>
        <p:spPr>
          <a:xfrm>
            <a:off x="6149700" y="2807439"/>
            <a:ext cx="2018625" cy="419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1" lang="en-US"/>
              <a:t>Visual Studio Code</a:t>
            </a:r>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1"/>
          <p:cNvSpPr/>
          <p:nvPr/>
        </p:nvSpPr>
        <p:spPr>
          <a:xfrm>
            <a:off x="803175" y="2023601"/>
            <a:ext cx="3289712" cy="2742414"/>
          </a:xfrm>
          <a:custGeom>
            <a:rect b="b" l="l" r="r" t="t"/>
            <a:pathLst>
              <a:path extrusionOk="0" h="83821" w="100549">
                <a:moveTo>
                  <a:pt x="74655" y="1"/>
                </a:moveTo>
                <a:cubicBezTo>
                  <a:pt x="73892" y="1"/>
                  <a:pt x="73452" y="43"/>
                  <a:pt x="73452" y="43"/>
                </a:cubicBezTo>
                <a:cubicBezTo>
                  <a:pt x="73452" y="43"/>
                  <a:pt x="56581" y="4898"/>
                  <a:pt x="38679" y="15991"/>
                </a:cubicBezTo>
                <a:cubicBezTo>
                  <a:pt x="20777" y="27085"/>
                  <a:pt x="0" y="38260"/>
                  <a:pt x="5317" y="60474"/>
                </a:cubicBezTo>
                <a:cubicBezTo>
                  <a:pt x="9172" y="76583"/>
                  <a:pt x="28274" y="83820"/>
                  <a:pt x="47150" y="83820"/>
                </a:cubicBezTo>
                <a:cubicBezTo>
                  <a:pt x="54305" y="83820"/>
                  <a:pt x="61427" y="82781"/>
                  <a:pt x="67674" y="80790"/>
                </a:cubicBezTo>
                <a:cubicBezTo>
                  <a:pt x="90377" y="73521"/>
                  <a:pt x="100548" y="42654"/>
                  <a:pt x="97158" y="20413"/>
                </a:cubicBezTo>
                <a:cubicBezTo>
                  <a:pt x="94267" y="1401"/>
                  <a:pt x="79070" y="1"/>
                  <a:pt x="74655"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rot="7397784">
            <a:off x="416610" y="1752378"/>
            <a:ext cx="1723890" cy="1132931"/>
          </a:xfrm>
          <a:custGeom>
            <a:rect b="b" l="l" r="r" t="t"/>
            <a:pathLst>
              <a:path extrusionOk="0" h="177078" w="210889">
                <a:moveTo>
                  <a:pt x="133614" y="0"/>
                </a:moveTo>
                <a:cubicBezTo>
                  <a:pt x="125500" y="0"/>
                  <a:pt x="118145" y="1920"/>
                  <a:pt x="112321" y="4779"/>
                </a:cubicBezTo>
                <a:cubicBezTo>
                  <a:pt x="95639" y="12943"/>
                  <a:pt x="84247" y="30357"/>
                  <a:pt x="49285" y="44081"/>
                </a:cubicBezTo>
                <a:cubicBezTo>
                  <a:pt x="14349" y="57806"/>
                  <a:pt x="1" y="113491"/>
                  <a:pt x="39927" y="138364"/>
                </a:cubicBezTo>
                <a:cubicBezTo>
                  <a:pt x="70105" y="157172"/>
                  <a:pt x="93134" y="177078"/>
                  <a:pt x="121954" y="177078"/>
                </a:cubicBezTo>
                <a:cubicBezTo>
                  <a:pt x="131288" y="177078"/>
                  <a:pt x="141230" y="174989"/>
                  <a:pt x="152220" y="170099"/>
                </a:cubicBezTo>
                <a:cubicBezTo>
                  <a:pt x="197164" y="150136"/>
                  <a:pt x="210889" y="69659"/>
                  <a:pt x="186559" y="32852"/>
                </a:cubicBezTo>
                <a:cubicBezTo>
                  <a:pt x="170174" y="8111"/>
                  <a:pt x="150291" y="0"/>
                  <a:pt x="1336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txBox="1"/>
          <p:nvPr>
            <p:ph idx="4" type="subTitle"/>
          </p:nvPr>
        </p:nvSpPr>
        <p:spPr>
          <a:xfrm>
            <a:off x="4234607" y="1124499"/>
            <a:ext cx="4728640" cy="3641515"/>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200"/>
              <a:buNone/>
            </a:pPr>
            <a:r>
              <a:rPr lang="en-US" sz="2200">
                <a:solidFill>
                  <a:srgbClr val="995B3A"/>
                </a:solidFill>
              </a:rPr>
              <a:t>Có nhiều công cụ để phát triển Android nhưng đến nay công cụ chính thức và mạnh mẽ nhất là Android Studio. Đây là IDE (Môi trường phát triển tích hợp) chính thức cho nền tảng Android, được phát triển bởi Google và được sử dụng để tạo phần lớn các ứng dụng mà bạn có thể sử dụng hàng ngày.</a:t>
            </a:r>
            <a:endParaRPr sz="2200">
              <a:solidFill>
                <a:srgbClr val="995B3A"/>
              </a:solidFill>
            </a:endParaRPr>
          </a:p>
        </p:txBody>
      </p:sp>
      <p:pic>
        <p:nvPicPr>
          <p:cNvPr id="277" name="Google Shape;277;p11"/>
          <p:cNvPicPr preferRelativeResize="0"/>
          <p:nvPr/>
        </p:nvPicPr>
        <p:blipFill rotWithShape="1">
          <a:blip r:embed="rId3">
            <a:alphaModFix/>
          </a:blip>
          <a:srcRect b="3448" l="0" r="0" t="3447"/>
          <a:stretch/>
        </p:blipFill>
        <p:spPr>
          <a:xfrm>
            <a:off x="856175" y="1424200"/>
            <a:ext cx="2968200" cy="2968200"/>
          </a:xfrm>
          <a:prstGeom prst="ellipse">
            <a:avLst/>
          </a:prstGeom>
          <a:noFill/>
          <a:ln>
            <a:noFill/>
          </a:ln>
        </p:spPr>
      </p:pic>
      <p:sp>
        <p:nvSpPr>
          <p:cNvPr id="278" name="Google Shape;278;p11"/>
          <p:cNvSpPr txBox="1"/>
          <p:nvPr>
            <p:ph idx="3" type="subTitle"/>
          </p:nvPr>
        </p:nvSpPr>
        <p:spPr>
          <a:xfrm>
            <a:off x="2724784" y="422633"/>
            <a:ext cx="4142100" cy="712500"/>
          </a:xfrm>
          <a:prstGeom prst="rect">
            <a:avLst/>
          </a:prstGeom>
          <a:noFill/>
          <a:ln>
            <a:noFill/>
          </a:ln>
        </p:spPr>
        <p:txBody>
          <a:bodyPr anchorCtr="0" anchor="b" bIns="91425" lIns="91425" spcFirstLastPara="1" rIns="91425" wrap="square" tIns="91425">
            <a:noAutofit/>
          </a:bodyPr>
          <a:lstStyle/>
          <a:p>
            <a:pPr indent="-304800" lvl="0" marL="457200" rtl="0" algn="l">
              <a:lnSpc>
                <a:spcPct val="70000"/>
              </a:lnSpc>
              <a:spcBef>
                <a:spcPts val="0"/>
              </a:spcBef>
              <a:spcAft>
                <a:spcPts val="0"/>
              </a:spcAft>
              <a:buSzPts val="1200"/>
              <a:buNone/>
            </a:pPr>
            <a:r>
              <a:rPr b="1" lang="en-US" sz="4800"/>
              <a:t>Android Studio</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ctrTitle"/>
          </p:nvPr>
        </p:nvSpPr>
        <p:spPr>
          <a:xfrm>
            <a:off x="2180400" y="2025922"/>
            <a:ext cx="4783200" cy="2052600"/>
          </a:xfrm>
          <a:prstGeom prst="rect">
            <a:avLst/>
          </a:prstGeom>
          <a:noFill/>
          <a:ln>
            <a:noFill/>
          </a:ln>
        </p:spPr>
        <p:txBody>
          <a:bodyPr anchorCtr="0" anchor="b" bIns="91425" lIns="91425" spcFirstLastPara="1" rIns="91425" wrap="square" tIns="91425">
            <a:noAutofit/>
          </a:bodyPr>
          <a:lstStyle/>
          <a:p>
            <a:pPr indent="0" lvl="0" marL="0" rtl="0" algn="ctr">
              <a:lnSpc>
                <a:spcPct val="70000"/>
              </a:lnSpc>
              <a:spcBef>
                <a:spcPts val="0"/>
              </a:spcBef>
              <a:spcAft>
                <a:spcPts val="0"/>
              </a:spcAft>
              <a:buSzPts val="6000"/>
              <a:buNone/>
            </a:pPr>
            <a:r>
              <a:rPr lang="en-US" sz="9600"/>
              <a:t>Android Studio Chipmunk</a:t>
            </a:r>
            <a:endParaRPr/>
          </a:p>
        </p:txBody>
      </p:sp>
      <p:sp>
        <p:nvSpPr>
          <p:cNvPr id="284" name="Google Shape;284;p12"/>
          <p:cNvSpPr txBox="1"/>
          <p:nvPr>
            <p:ph idx="1" type="subTitle"/>
          </p:nvPr>
        </p:nvSpPr>
        <p:spPr>
          <a:xfrm>
            <a:off x="2180400" y="4078522"/>
            <a:ext cx="4783200" cy="84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a:t>Được phát hành 2021.2.1</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13"/>
          <p:cNvSpPr txBox="1"/>
          <p:nvPr>
            <p:ph type="title"/>
          </p:nvPr>
        </p:nvSpPr>
        <p:spPr>
          <a:xfrm>
            <a:off x="706800" y="622375"/>
            <a:ext cx="2783400" cy="5541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US"/>
              <a:t>Chapter 3</a:t>
            </a:r>
            <a:endParaRPr>
              <a:solidFill>
                <a:schemeClr val="lt1"/>
              </a:solidFill>
            </a:endParaRPr>
          </a:p>
        </p:txBody>
      </p:sp>
      <p:sp>
        <p:nvSpPr>
          <p:cNvPr id="290" name="Google Shape;290;p13"/>
          <p:cNvSpPr txBox="1"/>
          <p:nvPr>
            <p:ph idx="1" type="subTitle"/>
          </p:nvPr>
        </p:nvSpPr>
        <p:spPr>
          <a:xfrm>
            <a:off x="706800" y="1176625"/>
            <a:ext cx="27834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US"/>
              <a:t>Xây dựng ứng dụng quản lý thú cưng bằng Java.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14"/>
          <p:cNvSpPr txBox="1"/>
          <p:nvPr>
            <p:ph type="title"/>
          </p:nvPr>
        </p:nvSpPr>
        <p:spPr>
          <a:xfrm>
            <a:off x="698825" y="2855399"/>
            <a:ext cx="2992200" cy="812834"/>
          </a:xfrm>
          <a:prstGeom prst="rect">
            <a:avLst/>
          </a:prstGeom>
          <a:noFill/>
          <a:ln>
            <a:noFill/>
          </a:ln>
        </p:spPr>
        <p:txBody>
          <a:bodyPr anchorCtr="0" anchor="ctr" bIns="91425" lIns="91425" spcFirstLastPara="1" rIns="91425" wrap="square" tIns="91425">
            <a:noAutofit/>
          </a:bodyPr>
          <a:lstStyle/>
          <a:p>
            <a:pPr indent="0" lvl="0" marL="0" rtl="0" algn="l">
              <a:lnSpc>
                <a:spcPct val="70000"/>
              </a:lnSpc>
              <a:spcBef>
                <a:spcPts val="0"/>
              </a:spcBef>
              <a:spcAft>
                <a:spcPts val="0"/>
              </a:spcAft>
              <a:buSzPts val="3600"/>
              <a:buNone/>
            </a:pPr>
            <a:r>
              <a:rPr lang="en-US"/>
              <a:t>Chapter 4</a:t>
            </a:r>
            <a:endParaRPr sz="3600"/>
          </a:p>
        </p:txBody>
      </p:sp>
      <p:sp>
        <p:nvSpPr>
          <p:cNvPr id="296" name="Google Shape;296;p14"/>
          <p:cNvSpPr txBox="1"/>
          <p:nvPr/>
        </p:nvSpPr>
        <p:spPr>
          <a:xfrm>
            <a:off x="698825" y="3761826"/>
            <a:ext cx="2783400" cy="4911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b="0" i="0" lang="en-US" sz="1400" u="none" cap="none" strike="noStrike">
                <a:solidFill>
                  <a:schemeClr val="lt1"/>
                </a:solidFill>
                <a:latin typeface="Arial"/>
                <a:ea typeface="Arial"/>
                <a:cs typeface="Arial"/>
                <a:sym typeface="Arial"/>
              </a:rPr>
              <a:t>Demo application.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grpSp>
        <p:nvGrpSpPr>
          <p:cNvPr id="301" name="Google Shape;301;p15"/>
          <p:cNvGrpSpPr/>
          <p:nvPr/>
        </p:nvGrpSpPr>
        <p:grpSpPr>
          <a:xfrm rot="2700000">
            <a:off x="2927411" y="867414"/>
            <a:ext cx="1189638" cy="1007092"/>
            <a:chOff x="2948475" y="1943850"/>
            <a:chExt cx="1472175" cy="1246275"/>
          </a:xfrm>
        </p:grpSpPr>
        <p:sp>
          <p:nvSpPr>
            <p:cNvPr id="302" name="Google Shape;302;p15"/>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15"/>
          <p:cNvSpPr txBox="1"/>
          <p:nvPr>
            <p:ph type="ctrTitle"/>
          </p:nvPr>
        </p:nvSpPr>
        <p:spPr>
          <a:xfrm>
            <a:off x="831175" y="890950"/>
            <a:ext cx="3510000" cy="1245600"/>
          </a:xfrm>
          <a:prstGeom prst="rect">
            <a:avLst/>
          </a:prstGeom>
          <a:noFill/>
          <a:ln>
            <a:noFill/>
          </a:ln>
        </p:spPr>
        <p:txBody>
          <a:bodyPr anchorCtr="0" anchor="b" bIns="91425" lIns="91425" spcFirstLastPara="1" rIns="91425" wrap="square" tIns="91425">
            <a:noAutofit/>
          </a:bodyPr>
          <a:lstStyle/>
          <a:p>
            <a:pPr indent="0" lvl="0" marL="0" rtl="0" algn="l">
              <a:lnSpc>
                <a:spcPct val="70000"/>
              </a:lnSpc>
              <a:spcBef>
                <a:spcPts val="0"/>
              </a:spcBef>
              <a:spcAft>
                <a:spcPts val="0"/>
              </a:spcAft>
              <a:buSzPts val="7200"/>
              <a:buNone/>
            </a:pPr>
            <a:r>
              <a:rPr lang="en-US"/>
              <a:t>Thanks!</a:t>
            </a:r>
            <a:endParaRPr/>
          </a:p>
        </p:txBody>
      </p:sp>
      <p:sp>
        <p:nvSpPr>
          <p:cNvPr id="308" name="Google Shape;308;p15"/>
          <p:cNvSpPr txBox="1"/>
          <p:nvPr/>
        </p:nvSpPr>
        <p:spPr>
          <a:xfrm>
            <a:off x="831175" y="1976600"/>
            <a:ext cx="2705100" cy="7128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0"/>
              </a:spcBef>
              <a:spcAft>
                <a:spcPts val="0"/>
              </a:spcAft>
              <a:buClr>
                <a:srgbClr val="000000"/>
              </a:buClr>
              <a:buSzPts val="2400"/>
              <a:buFont typeface="Arial"/>
              <a:buNone/>
            </a:pPr>
            <a:r>
              <a:rPr b="0" i="0" lang="en-US" sz="2400" u="none" cap="none" strike="noStrike">
                <a:solidFill>
                  <a:schemeClr val="accent4"/>
                </a:solidFill>
                <a:latin typeface="Katibeh"/>
                <a:ea typeface="Katibeh"/>
                <a:cs typeface="Katibeh"/>
                <a:sym typeface="Katibeh"/>
              </a:rPr>
              <a:t>Do you have any questions?</a:t>
            </a:r>
            <a:endParaRPr b="0" i="0" sz="2400" u="none" cap="none" strike="noStrike">
              <a:solidFill>
                <a:schemeClr val="accent4"/>
              </a:solidFill>
              <a:latin typeface="Katibeh"/>
              <a:ea typeface="Katibeh"/>
              <a:cs typeface="Katibeh"/>
              <a:sym typeface="Katibeh"/>
            </a:endParaRPr>
          </a:p>
        </p:txBody>
      </p:sp>
      <p:grpSp>
        <p:nvGrpSpPr>
          <p:cNvPr id="309" name="Google Shape;309;p15"/>
          <p:cNvGrpSpPr/>
          <p:nvPr/>
        </p:nvGrpSpPr>
        <p:grpSpPr>
          <a:xfrm rot="2700000">
            <a:off x="4253869" y="986293"/>
            <a:ext cx="745970" cy="631503"/>
            <a:chOff x="2948475" y="1943850"/>
            <a:chExt cx="1472175" cy="1246275"/>
          </a:xfrm>
        </p:grpSpPr>
        <p:sp>
          <p:nvSpPr>
            <p:cNvPr id="310" name="Google Shape;310;p15"/>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15"/>
          <p:cNvSpPr/>
          <p:nvPr/>
        </p:nvSpPr>
        <p:spPr>
          <a:xfrm rot="10800000">
            <a:off x="-135" y="-93"/>
            <a:ext cx="2187686" cy="894520"/>
          </a:xfrm>
          <a:custGeom>
            <a:rect b="b" l="l" r="r" t="t"/>
            <a:pathLst>
              <a:path extrusionOk="0" h="98407" w="237986">
                <a:moveTo>
                  <a:pt x="190282" y="1"/>
                </a:moveTo>
                <a:cubicBezTo>
                  <a:pt x="163697" y="1"/>
                  <a:pt x="129765" y="2539"/>
                  <a:pt x="98623" y="12452"/>
                </a:cubicBezTo>
                <a:cubicBezTo>
                  <a:pt x="34828" y="32767"/>
                  <a:pt x="1" y="98407"/>
                  <a:pt x="1" y="98407"/>
                </a:cubicBezTo>
                <a:lnTo>
                  <a:pt x="237986" y="98407"/>
                </a:lnTo>
                <a:lnTo>
                  <a:pt x="237986" y="2796"/>
                </a:lnTo>
                <a:cubicBezTo>
                  <a:pt x="237986" y="2796"/>
                  <a:pt x="218179" y="1"/>
                  <a:pt x="1902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749384" y="3637073"/>
            <a:ext cx="3567244" cy="894521"/>
          </a:xfrm>
          <a:prstGeom prst="clou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Contact with: vominhhienvai@gmail.com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721200" y="1817400"/>
            <a:ext cx="3136500" cy="1508700"/>
          </a:xfrm>
          <a:prstGeom prst="rect">
            <a:avLst/>
          </a:prstGeom>
          <a:noFill/>
          <a:ln>
            <a:noFill/>
          </a:ln>
        </p:spPr>
        <p:txBody>
          <a:bodyPr anchorCtr="0" anchor="ctr" bIns="91425" lIns="91425" spcFirstLastPara="1" rIns="91425" wrap="square" tIns="91425">
            <a:noAutofit/>
          </a:bodyPr>
          <a:lstStyle/>
          <a:p>
            <a:pPr indent="0" lvl="0" marL="0" rtl="0" algn="l">
              <a:lnSpc>
                <a:spcPct val="70000"/>
              </a:lnSpc>
              <a:spcBef>
                <a:spcPts val="0"/>
              </a:spcBef>
              <a:spcAft>
                <a:spcPts val="0"/>
              </a:spcAft>
              <a:buSzPts val="6000"/>
              <a:buNone/>
            </a:pPr>
            <a:r>
              <a:rPr lang="en-US"/>
              <a:t>The Main</a:t>
            </a:r>
            <a:r>
              <a:rPr lang="en-US" sz="6000"/>
              <a:t> Contents</a:t>
            </a:r>
            <a:endParaRPr sz="6000"/>
          </a:p>
        </p:txBody>
      </p:sp>
      <p:sp>
        <p:nvSpPr>
          <p:cNvPr id="144" name="Google Shape;144;p2"/>
          <p:cNvSpPr txBox="1"/>
          <p:nvPr>
            <p:ph idx="1" type="subTitle"/>
          </p:nvPr>
        </p:nvSpPr>
        <p:spPr>
          <a:xfrm>
            <a:off x="4955100" y="431263"/>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200"/>
              <a:buNone/>
            </a:pPr>
            <a:r>
              <a:rPr lang="en-US" sz="2400">
                <a:latin typeface="Katibeh"/>
                <a:ea typeface="Katibeh"/>
                <a:cs typeface="Katibeh"/>
                <a:sym typeface="Katibeh"/>
              </a:rPr>
              <a:t>Chapter 1</a:t>
            </a:r>
            <a:endParaRPr b="0" sz="2400">
              <a:latin typeface="Katibeh"/>
              <a:ea typeface="Katibeh"/>
              <a:cs typeface="Katibeh"/>
              <a:sym typeface="Katibeh"/>
            </a:endParaRPr>
          </a:p>
        </p:txBody>
      </p:sp>
      <p:sp>
        <p:nvSpPr>
          <p:cNvPr id="145" name="Google Shape;145;p2"/>
          <p:cNvSpPr txBox="1"/>
          <p:nvPr>
            <p:ph idx="2" type="subTitle"/>
          </p:nvPr>
        </p:nvSpPr>
        <p:spPr>
          <a:xfrm>
            <a:off x="4956300" y="825150"/>
            <a:ext cx="3465600" cy="39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200"/>
              <a:buNone/>
            </a:pPr>
            <a:r>
              <a:rPr lang="en-US" sz="1200"/>
              <a:t>Tổng quan về Java.</a:t>
            </a:r>
            <a:endParaRPr sz="1200"/>
          </a:p>
        </p:txBody>
      </p:sp>
      <p:grpSp>
        <p:nvGrpSpPr>
          <p:cNvPr id="146" name="Google Shape;146;p2"/>
          <p:cNvGrpSpPr/>
          <p:nvPr/>
        </p:nvGrpSpPr>
        <p:grpSpPr>
          <a:xfrm>
            <a:off x="4155626" y="641296"/>
            <a:ext cx="553538" cy="468599"/>
            <a:chOff x="2948475" y="1943850"/>
            <a:chExt cx="1472175" cy="1246275"/>
          </a:xfrm>
        </p:grpSpPr>
        <p:sp>
          <p:nvSpPr>
            <p:cNvPr id="147" name="Google Shape;147;p2"/>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2"/>
          <p:cNvGrpSpPr/>
          <p:nvPr/>
        </p:nvGrpSpPr>
        <p:grpSpPr>
          <a:xfrm>
            <a:off x="4155626" y="1754671"/>
            <a:ext cx="553538" cy="468599"/>
            <a:chOff x="2948475" y="1943850"/>
            <a:chExt cx="1472175" cy="1246275"/>
          </a:xfrm>
        </p:grpSpPr>
        <p:sp>
          <p:nvSpPr>
            <p:cNvPr id="153" name="Google Shape;153;p2"/>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2"/>
          <p:cNvGrpSpPr/>
          <p:nvPr/>
        </p:nvGrpSpPr>
        <p:grpSpPr>
          <a:xfrm>
            <a:off x="4155626" y="2868046"/>
            <a:ext cx="553538" cy="468599"/>
            <a:chOff x="2948475" y="1943850"/>
            <a:chExt cx="1472175" cy="1246275"/>
          </a:xfrm>
        </p:grpSpPr>
        <p:sp>
          <p:nvSpPr>
            <p:cNvPr id="159" name="Google Shape;159;p2"/>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2"/>
          <p:cNvGrpSpPr/>
          <p:nvPr/>
        </p:nvGrpSpPr>
        <p:grpSpPr>
          <a:xfrm>
            <a:off x="4155626" y="3981421"/>
            <a:ext cx="553538" cy="468599"/>
            <a:chOff x="2948475" y="1943850"/>
            <a:chExt cx="1472175" cy="1246275"/>
          </a:xfrm>
        </p:grpSpPr>
        <p:sp>
          <p:nvSpPr>
            <p:cNvPr id="165" name="Google Shape;165;p2"/>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
          <p:cNvSpPr txBox="1"/>
          <p:nvPr>
            <p:ph idx="3" type="subTitle"/>
          </p:nvPr>
        </p:nvSpPr>
        <p:spPr>
          <a:xfrm>
            <a:off x="4955100" y="1542200"/>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200"/>
              <a:buNone/>
            </a:pPr>
            <a:r>
              <a:rPr lang="en-US"/>
              <a:t>Chapter 2</a:t>
            </a:r>
            <a:endParaRPr/>
          </a:p>
          <a:p>
            <a:pPr indent="0" lvl="0" marL="0" rtl="0" algn="l">
              <a:lnSpc>
                <a:spcPct val="80000"/>
              </a:lnSpc>
              <a:spcBef>
                <a:spcPts val="0"/>
              </a:spcBef>
              <a:spcAft>
                <a:spcPts val="0"/>
              </a:spcAft>
              <a:buSzPts val="1200"/>
              <a:buNone/>
            </a:pPr>
            <a:r>
              <a:t/>
            </a:r>
            <a:endParaRPr/>
          </a:p>
        </p:txBody>
      </p:sp>
      <p:sp>
        <p:nvSpPr>
          <p:cNvPr id="171" name="Google Shape;171;p2"/>
          <p:cNvSpPr txBox="1"/>
          <p:nvPr>
            <p:ph idx="4" type="subTitle"/>
          </p:nvPr>
        </p:nvSpPr>
        <p:spPr>
          <a:xfrm>
            <a:off x="4956300" y="1936088"/>
            <a:ext cx="3465600" cy="39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200"/>
              <a:buNone/>
            </a:pPr>
            <a:r>
              <a:rPr lang="en-US"/>
              <a:t>Giới thiệu về môi trường lập trình Java.</a:t>
            </a:r>
            <a:endParaRPr/>
          </a:p>
        </p:txBody>
      </p:sp>
      <p:sp>
        <p:nvSpPr>
          <p:cNvPr id="172" name="Google Shape;172;p2"/>
          <p:cNvSpPr txBox="1"/>
          <p:nvPr>
            <p:ph idx="5" type="subTitle"/>
          </p:nvPr>
        </p:nvSpPr>
        <p:spPr>
          <a:xfrm>
            <a:off x="4955100" y="2653900"/>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200"/>
              <a:buNone/>
            </a:pPr>
            <a:r>
              <a:rPr lang="en-US"/>
              <a:t>Chapter 3</a:t>
            </a:r>
            <a:endParaRPr/>
          </a:p>
          <a:p>
            <a:pPr indent="0" lvl="0" marL="0" rtl="0" algn="l">
              <a:lnSpc>
                <a:spcPct val="80000"/>
              </a:lnSpc>
              <a:spcBef>
                <a:spcPts val="0"/>
              </a:spcBef>
              <a:spcAft>
                <a:spcPts val="0"/>
              </a:spcAft>
              <a:buSzPts val="1200"/>
              <a:buNone/>
            </a:pPr>
            <a:r>
              <a:t/>
            </a:r>
            <a:endParaRPr/>
          </a:p>
        </p:txBody>
      </p:sp>
      <p:sp>
        <p:nvSpPr>
          <p:cNvPr id="173" name="Google Shape;173;p2"/>
          <p:cNvSpPr txBox="1"/>
          <p:nvPr>
            <p:ph idx="6" type="subTitle"/>
          </p:nvPr>
        </p:nvSpPr>
        <p:spPr>
          <a:xfrm>
            <a:off x="4956300" y="3047808"/>
            <a:ext cx="3465600" cy="6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US" sz="1400"/>
              <a:t>Xây dựng ứng dụng quản lý thú cưng bằng Java.</a:t>
            </a:r>
            <a:endParaRPr sz="1400">
              <a:highlight>
                <a:schemeClr val="accent6"/>
              </a:highlight>
            </a:endParaRPr>
          </a:p>
          <a:p>
            <a:pPr indent="0" lvl="0" marL="0" rtl="0" algn="l">
              <a:lnSpc>
                <a:spcPct val="100000"/>
              </a:lnSpc>
              <a:spcBef>
                <a:spcPts val="1600"/>
              </a:spcBef>
              <a:spcAft>
                <a:spcPts val="1600"/>
              </a:spcAft>
              <a:buSzPts val="1200"/>
              <a:buNone/>
            </a:pPr>
            <a:r>
              <a:t/>
            </a:r>
            <a:endParaRPr/>
          </a:p>
        </p:txBody>
      </p:sp>
      <p:sp>
        <p:nvSpPr>
          <p:cNvPr id="174" name="Google Shape;174;p2"/>
          <p:cNvSpPr txBox="1"/>
          <p:nvPr>
            <p:ph idx="7" type="subTitle"/>
          </p:nvPr>
        </p:nvSpPr>
        <p:spPr>
          <a:xfrm>
            <a:off x="4955100" y="3765600"/>
            <a:ext cx="2178900" cy="470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200"/>
              <a:buNone/>
            </a:pPr>
            <a:r>
              <a:rPr lang="en-US"/>
              <a:t>Chapter 4</a:t>
            </a:r>
            <a:endParaRPr/>
          </a:p>
        </p:txBody>
      </p:sp>
      <p:sp>
        <p:nvSpPr>
          <p:cNvPr id="175" name="Google Shape;175;p2"/>
          <p:cNvSpPr txBox="1"/>
          <p:nvPr>
            <p:ph idx="8" type="subTitle"/>
          </p:nvPr>
        </p:nvSpPr>
        <p:spPr>
          <a:xfrm>
            <a:off x="4956300" y="4159488"/>
            <a:ext cx="3465600" cy="39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200"/>
              <a:buNone/>
            </a:pPr>
            <a:r>
              <a:rPr lang="en-US"/>
              <a:t>Demo 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3"/>
          <p:cNvGrpSpPr/>
          <p:nvPr/>
        </p:nvGrpSpPr>
        <p:grpSpPr>
          <a:xfrm rot="1194796">
            <a:off x="4881679" y="1190353"/>
            <a:ext cx="1795497" cy="1519985"/>
            <a:chOff x="2948475" y="1943850"/>
            <a:chExt cx="1472175" cy="1246275"/>
          </a:xfrm>
        </p:grpSpPr>
        <p:sp>
          <p:nvSpPr>
            <p:cNvPr id="181" name="Google Shape;181;p3"/>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3"/>
          <p:cNvSpPr txBox="1"/>
          <p:nvPr>
            <p:ph type="title"/>
          </p:nvPr>
        </p:nvSpPr>
        <p:spPr>
          <a:xfrm>
            <a:off x="5598275" y="1729975"/>
            <a:ext cx="2783400" cy="8418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US" sz="4800"/>
              <a:t>Chapter 1</a:t>
            </a:r>
            <a:endParaRPr sz="4800"/>
          </a:p>
        </p:txBody>
      </p:sp>
      <p:pic>
        <p:nvPicPr>
          <p:cNvPr id="187" name="Google Shape;187;p3"/>
          <p:cNvPicPr preferRelativeResize="0"/>
          <p:nvPr/>
        </p:nvPicPr>
        <p:blipFill rotWithShape="1">
          <a:blip r:embed="rId3">
            <a:alphaModFix/>
          </a:blip>
          <a:srcRect b="0" l="0" r="0" t="0"/>
          <a:stretch/>
        </p:blipFill>
        <p:spPr>
          <a:xfrm>
            <a:off x="917350" y="741450"/>
            <a:ext cx="3657600" cy="3657600"/>
          </a:xfrm>
          <a:prstGeom prst="ellipse">
            <a:avLst/>
          </a:prstGeom>
          <a:noFill/>
          <a:ln>
            <a:noFill/>
          </a:ln>
        </p:spPr>
      </p:pic>
      <p:sp>
        <p:nvSpPr>
          <p:cNvPr id="188" name="Google Shape;188;p3"/>
          <p:cNvSpPr txBox="1"/>
          <p:nvPr>
            <p:ph idx="1" type="subTitle"/>
          </p:nvPr>
        </p:nvSpPr>
        <p:spPr>
          <a:xfrm>
            <a:off x="5598275" y="2571775"/>
            <a:ext cx="27834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US"/>
              <a:t>Giới thiệu về Java.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4"/>
          <p:cNvSpPr/>
          <p:nvPr/>
        </p:nvSpPr>
        <p:spPr>
          <a:xfrm>
            <a:off x="4242875" y="1652025"/>
            <a:ext cx="4428900" cy="442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txBox="1"/>
          <p:nvPr>
            <p:ph type="ctrTitle"/>
          </p:nvPr>
        </p:nvSpPr>
        <p:spPr>
          <a:xfrm>
            <a:off x="4292173" y="2292700"/>
            <a:ext cx="4236300" cy="1426500"/>
          </a:xfrm>
          <a:prstGeom prst="rect">
            <a:avLst/>
          </a:prstGeom>
          <a:noFill/>
          <a:ln>
            <a:noFill/>
          </a:ln>
        </p:spPr>
        <p:txBody>
          <a:bodyPr anchorCtr="0" anchor="b" bIns="91425" lIns="91425" spcFirstLastPara="1" rIns="91425" wrap="square" tIns="91425">
            <a:noAutofit/>
          </a:bodyPr>
          <a:lstStyle/>
          <a:p>
            <a:pPr indent="0" lvl="0" marL="0" rtl="0" algn="ctr">
              <a:lnSpc>
                <a:spcPct val="70000"/>
              </a:lnSpc>
              <a:spcBef>
                <a:spcPts val="0"/>
              </a:spcBef>
              <a:spcAft>
                <a:spcPts val="0"/>
              </a:spcAft>
              <a:buSzPts val="9600"/>
              <a:buNone/>
            </a:pPr>
            <a:r>
              <a:rPr lang="en-US" sz="9600"/>
              <a:t>Java?</a:t>
            </a:r>
            <a:endParaRPr sz="9600"/>
          </a:p>
        </p:txBody>
      </p:sp>
      <p:sp>
        <p:nvSpPr>
          <p:cNvPr id="195" name="Google Shape;195;p4"/>
          <p:cNvSpPr txBox="1"/>
          <p:nvPr>
            <p:ph idx="1" type="subTitle"/>
          </p:nvPr>
        </p:nvSpPr>
        <p:spPr>
          <a:xfrm>
            <a:off x="4730625" y="3526749"/>
            <a:ext cx="3355800" cy="116349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i="1" lang="en-US">
                <a:solidFill>
                  <a:srgbClr val="995B3A"/>
                </a:solidFill>
              </a:rPr>
              <a:t>Java</a:t>
            </a:r>
            <a:r>
              <a:rPr lang="en-US">
                <a:solidFill>
                  <a:srgbClr val="995B3A"/>
                </a:solidFill>
              </a:rPr>
              <a:t> là một trong những ngôn ngữ lập trình hướng đối tượng. Nó được sử dụng trong phát triển phần mềm, trang web, game hay ứng dụng trên các thiết bị di động.</a:t>
            </a:r>
            <a:endParaRPr>
              <a:solidFill>
                <a:srgbClr val="995B3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722100" y="1692549"/>
            <a:ext cx="7699200" cy="153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i="0" lang="en-US" sz="1400">
                <a:latin typeface="Arial"/>
                <a:ea typeface="Arial"/>
                <a:cs typeface="Arial"/>
                <a:sym typeface="Arial"/>
              </a:rPr>
              <a:t>Ngôn ngữ lập trình Java ban đầu được phát triển bởi Sun Microsystems do James Gosling khởi xướng và phát hành vào năm 1995. </a:t>
            </a:r>
            <a:br>
              <a:rPr i="0" lang="en-US" sz="1400">
                <a:latin typeface="Arial"/>
                <a:ea typeface="Arial"/>
                <a:cs typeface="Arial"/>
                <a:sym typeface="Arial"/>
              </a:rPr>
            </a:br>
            <a:br>
              <a:rPr i="0" lang="en-US" sz="1400">
                <a:latin typeface="Arial"/>
                <a:ea typeface="Arial"/>
                <a:cs typeface="Arial"/>
                <a:sym typeface="Arial"/>
              </a:rPr>
            </a:br>
            <a:r>
              <a:rPr i="0" lang="en-US" sz="1400">
                <a:latin typeface="Times New Roman"/>
                <a:ea typeface="Times New Roman"/>
                <a:cs typeface="Times New Roman"/>
                <a:sym typeface="Times New Roman"/>
              </a:rPr>
              <a:t>P</a:t>
            </a:r>
            <a:r>
              <a:rPr i="0" lang="en-US" sz="1400">
                <a:latin typeface="Arial"/>
                <a:ea typeface="Arial"/>
                <a:cs typeface="Arial"/>
                <a:sym typeface="Arial"/>
              </a:rPr>
              <a:t>hương châm của java là "Write Once, Run Anywhere" - viết một lần chạy nhiều nơi, nghĩa là chỉ cần viết một lần trên window chẳng hạn, sau đó vẫn chương trình đó bạn có thể chạy trên Linux, Android, các thiết bị J2ME</a:t>
            </a:r>
            <a:r>
              <a:rPr i="0" lang="en-US" sz="1200">
                <a:latin typeface="Arial"/>
                <a:ea typeface="Arial"/>
                <a:cs typeface="Arial"/>
                <a:sym typeface="Arial"/>
              </a:rPr>
              <a:t>...</a:t>
            </a:r>
            <a:br>
              <a:rPr b="0" i="0" lang="en-US" sz="1400">
                <a:latin typeface="Times New Roman"/>
                <a:ea typeface="Times New Roman"/>
                <a:cs typeface="Times New Roman"/>
                <a:sym typeface="Times New Roman"/>
              </a:rPr>
            </a:br>
            <a:br>
              <a:rPr b="0" i="0" lang="en-US" sz="800">
                <a:solidFill>
                  <a:srgbClr val="244C5F"/>
                </a:solidFill>
                <a:latin typeface="Open Sans"/>
                <a:ea typeface="Open Sans"/>
                <a:cs typeface="Open Sans"/>
                <a:sym typeface="Open Sans"/>
              </a:rPr>
            </a:br>
            <a:br>
              <a:rPr b="0" i="0" lang="en-US" sz="800">
                <a:solidFill>
                  <a:srgbClr val="244C5F"/>
                </a:solidFill>
                <a:latin typeface="Open Sans"/>
                <a:ea typeface="Open Sans"/>
                <a:cs typeface="Open Sans"/>
                <a:sym typeface="Open Sans"/>
              </a:rPr>
            </a:br>
            <a:br>
              <a:rPr b="0" i="0" lang="en-US" sz="800">
                <a:solidFill>
                  <a:srgbClr val="244C5F"/>
                </a:solidFill>
                <a:latin typeface="Open Sans"/>
                <a:ea typeface="Open Sans"/>
                <a:cs typeface="Open Sans"/>
                <a:sym typeface="Open Sans"/>
              </a:rPr>
            </a:br>
            <a:br>
              <a:rPr b="0" i="0" lang="en-US" sz="800">
                <a:solidFill>
                  <a:srgbClr val="244C5F"/>
                </a:solidFill>
                <a:latin typeface="Open Sans"/>
                <a:ea typeface="Open Sans"/>
                <a:cs typeface="Open Sans"/>
                <a:sym typeface="Open Sans"/>
              </a:rPr>
            </a:br>
            <a:br>
              <a:rPr b="0" i="0" lang="en-US" sz="800">
                <a:solidFill>
                  <a:srgbClr val="244C5F"/>
                </a:solidFill>
                <a:latin typeface="Open Sans"/>
                <a:ea typeface="Open Sans"/>
                <a:cs typeface="Open Sans"/>
                <a:sym typeface="Open Sans"/>
              </a:rPr>
            </a:br>
            <a:endParaRPr sz="1200">
              <a:solidFill>
                <a:schemeClr val="accent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6"/>
          <p:cNvGrpSpPr/>
          <p:nvPr/>
        </p:nvGrpSpPr>
        <p:grpSpPr>
          <a:xfrm rot="-7200082">
            <a:off x="7492232" y="-569291"/>
            <a:ext cx="2463730" cy="2085679"/>
            <a:chOff x="2948475" y="1943850"/>
            <a:chExt cx="1472175" cy="1246275"/>
          </a:xfrm>
        </p:grpSpPr>
        <p:sp>
          <p:nvSpPr>
            <p:cNvPr id="206" name="Google Shape;206;p6"/>
            <p:cNvSpPr/>
            <p:nvPr/>
          </p:nvSpPr>
          <p:spPr>
            <a:xfrm>
              <a:off x="3213600" y="2453350"/>
              <a:ext cx="942575" cy="736775"/>
            </a:xfrm>
            <a:custGeom>
              <a:rect b="b" l="l" r="r" t="t"/>
              <a:pathLst>
                <a:path extrusionOk="0" h="29471" w="37703">
                  <a:moveTo>
                    <a:pt x="18852" y="0"/>
                  </a:moveTo>
                  <a:cubicBezTo>
                    <a:pt x="18852" y="0"/>
                    <a:pt x="11420" y="163"/>
                    <a:pt x="9711" y="6564"/>
                  </a:cubicBezTo>
                  <a:cubicBezTo>
                    <a:pt x="8029" y="12938"/>
                    <a:pt x="1" y="10009"/>
                    <a:pt x="1" y="21130"/>
                  </a:cubicBezTo>
                  <a:cubicBezTo>
                    <a:pt x="1" y="26690"/>
                    <a:pt x="9426" y="29470"/>
                    <a:pt x="18852" y="29470"/>
                  </a:cubicBezTo>
                  <a:cubicBezTo>
                    <a:pt x="28277" y="29470"/>
                    <a:pt x="37703" y="26690"/>
                    <a:pt x="37703" y="21130"/>
                  </a:cubicBezTo>
                  <a:cubicBezTo>
                    <a:pt x="37703" y="10009"/>
                    <a:pt x="29647" y="12938"/>
                    <a:pt x="27965" y="6564"/>
                  </a:cubicBezTo>
                  <a:cubicBezTo>
                    <a:pt x="26256" y="163"/>
                    <a:pt x="18852" y="0"/>
                    <a:pt x="18852"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2948475" y="2256100"/>
              <a:ext cx="397375" cy="440625"/>
            </a:xfrm>
            <a:custGeom>
              <a:rect b="b" l="l" r="r" t="t"/>
              <a:pathLst>
                <a:path extrusionOk="0" h="17625" w="15895">
                  <a:moveTo>
                    <a:pt x="6590" y="0"/>
                  </a:moveTo>
                  <a:cubicBezTo>
                    <a:pt x="6012" y="0"/>
                    <a:pt x="5439" y="96"/>
                    <a:pt x="4882" y="296"/>
                  </a:cubicBezTo>
                  <a:cubicBezTo>
                    <a:pt x="1438" y="1516"/>
                    <a:pt x="0" y="6344"/>
                    <a:pt x="1682" y="11064"/>
                  </a:cubicBezTo>
                  <a:cubicBezTo>
                    <a:pt x="3094" y="15004"/>
                    <a:pt x="6266" y="17625"/>
                    <a:pt x="9286" y="17625"/>
                  </a:cubicBezTo>
                  <a:cubicBezTo>
                    <a:pt x="9862" y="17625"/>
                    <a:pt x="10433" y="17529"/>
                    <a:pt x="10985" y="17329"/>
                  </a:cubicBezTo>
                  <a:cubicBezTo>
                    <a:pt x="14457" y="16109"/>
                    <a:pt x="15895" y="11281"/>
                    <a:pt x="14186" y="6588"/>
                  </a:cubicBezTo>
                  <a:cubicBezTo>
                    <a:pt x="12774" y="2625"/>
                    <a:pt x="9620" y="0"/>
                    <a:pt x="6590"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4021900" y="2256100"/>
              <a:ext cx="398750" cy="439700"/>
            </a:xfrm>
            <a:custGeom>
              <a:rect b="b" l="l" r="r" t="t"/>
              <a:pathLst>
                <a:path extrusionOk="0" h="17588" w="15950">
                  <a:moveTo>
                    <a:pt x="9370" y="1"/>
                  </a:moveTo>
                  <a:cubicBezTo>
                    <a:pt x="6365" y="1"/>
                    <a:pt x="3209" y="2573"/>
                    <a:pt x="1763" y="6480"/>
                  </a:cubicBezTo>
                  <a:cubicBezTo>
                    <a:pt x="0" y="11172"/>
                    <a:pt x="1384" y="16000"/>
                    <a:pt x="4828" y="17275"/>
                  </a:cubicBezTo>
                  <a:cubicBezTo>
                    <a:pt x="5400" y="17486"/>
                    <a:pt x="5992" y="17587"/>
                    <a:pt x="6590" y="17587"/>
                  </a:cubicBezTo>
                  <a:cubicBezTo>
                    <a:pt x="9600" y="17587"/>
                    <a:pt x="12765" y="15032"/>
                    <a:pt x="14213" y="11118"/>
                  </a:cubicBezTo>
                  <a:cubicBezTo>
                    <a:pt x="15949" y="6426"/>
                    <a:pt x="14566" y="1598"/>
                    <a:pt x="11148" y="323"/>
                  </a:cubicBezTo>
                  <a:cubicBezTo>
                    <a:pt x="10572" y="105"/>
                    <a:pt x="9974" y="1"/>
                    <a:pt x="937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3280050" y="1943850"/>
              <a:ext cx="388575" cy="444650"/>
            </a:xfrm>
            <a:custGeom>
              <a:rect b="b" l="l" r="r" t="t"/>
              <a:pathLst>
                <a:path extrusionOk="0" h="17786" w="15543">
                  <a:moveTo>
                    <a:pt x="6636" y="1"/>
                  </a:moveTo>
                  <a:cubicBezTo>
                    <a:pt x="6166" y="1"/>
                    <a:pt x="5697" y="65"/>
                    <a:pt x="5236" y="200"/>
                  </a:cubicBezTo>
                  <a:cubicBezTo>
                    <a:pt x="1710" y="1231"/>
                    <a:pt x="1" y="5950"/>
                    <a:pt x="1384" y="10751"/>
                  </a:cubicBezTo>
                  <a:cubicBezTo>
                    <a:pt x="2586" y="14924"/>
                    <a:pt x="5756" y="17786"/>
                    <a:pt x="8881" y="17786"/>
                  </a:cubicBezTo>
                  <a:cubicBezTo>
                    <a:pt x="9351" y="17786"/>
                    <a:pt x="9820" y="17721"/>
                    <a:pt x="10281" y="17586"/>
                  </a:cubicBezTo>
                  <a:cubicBezTo>
                    <a:pt x="13807" y="16556"/>
                    <a:pt x="15543" y="11836"/>
                    <a:pt x="14159" y="7035"/>
                  </a:cubicBezTo>
                  <a:cubicBezTo>
                    <a:pt x="12933" y="2862"/>
                    <a:pt x="9760" y="1"/>
                    <a:pt x="663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3687600" y="1944500"/>
              <a:ext cx="389250" cy="444050"/>
            </a:xfrm>
            <a:custGeom>
              <a:rect b="b" l="l" r="r" t="t"/>
              <a:pathLst>
                <a:path extrusionOk="0" h="17762" w="15570">
                  <a:moveTo>
                    <a:pt x="8934" y="0"/>
                  </a:moveTo>
                  <a:cubicBezTo>
                    <a:pt x="5824" y="0"/>
                    <a:pt x="2635" y="2840"/>
                    <a:pt x="1411" y="7009"/>
                  </a:cubicBezTo>
                  <a:cubicBezTo>
                    <a:pt x="0" y="11810"/>
                    <a:pt x="1709" y="16530"/>
                    <a:pt x="5235" y="17560"/>
                  </a:cubicBezTo>
                  <a:cubicBezTo>
                    <a:pt x="5699" y="17696"/>
                    <a:pt x="6171" y="17761"/>
                    <a:pt x="6644" y="17761"/>
                  </a:cubicBezTo>
                  <a:cubicBezTo>
                    <a:pt x="9766" y="17761"/>
                    <a:pt x="12934" y="14922"/>
                    <a:pt x="14159" y="10752"/>
                  </a:cubicBezTo>
                  <a:cubicBezTo>
                    <a:pt x="15569" y="5951"/>
                    <a:pt x="13860" y="1232"/>
                    <a:pt x="10334" y="201"/>
                  </a:cubicBezTo>
                  <a:cubicBezTo>
                    <a:pt x="9874" y="66"/>
                    <a:pt x="9405" y="0"/>
                    <a:pt x="893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1" name="Google Shape;211;p6"/>
          <p:cNvPicPr preferRelativeResize="0"/>
          <p:nvPr/>
        </p:nvPicPr>
        <p:blipFill rotWithShape="1">
          <a:blip r:embed="rId3">
            <a:alphaModFix/>
          </a:blip>
          <a:srcRect b="0" l="0" r="0" t="0"/>
          <a:stretch/>
        </p:blipFill>
        <p:spPr>
          <a:xfrm>
            <a:off x="3" y="0"/>
            <a:ext cx="3858598" cy="5143500"/>
          </a:xfrm>
          <a:prstGeom prst="rect">
            <a:avLst/>
          </a:prstGeom>
          <a:noFill/>
          <a:ln>
            <a:noFill/>
          </a:ln>
        </p:spPr>
      </p:pic>
      <p:sp>
        <p:nvSpPr>
          <p:cNvPr id="212" name="Google Shape;212;p6"/>
          <p:cNvSpPr/>
          <p:nvPr/>
        </p:nvSpPr>
        <p:spPr>
          <a:xfrm rot="10800000">
            <a:off x="2174913" y="4486013"/>
            <a:ext cx="2481762" cy="662862"/>
          </a:xfrm>
          <a:custGeom>
            <a:rect b="b" l="l" r="r" t="t"/>
            <a:pathLst>
              <a:path extrusionOk="0" h="43381" w="162419">
                <a:moveTo>
                  <a:pt x="0" y="1"/>
                </a:moveTo>
                <a:cubicBezTo>
                  <a:pt x="0" y="1"/>
                  <a:pt x="23191" y="41310"/>
                  <a:pt x="69627" y="43317"/>
                </a:cubicBezTo>
                <a:cubicBezTo>
                  <a:pt x="70620" y="43360"/>
                  <a:pt x="71613" y="43381"/>
                  <a:pt x="72605" y="43381"/>
                </a:cubicBezTo>
                <a:cubicBezTo>
                  <a:pt x="117999" y="43381"/>
                  <a:pt x="162418" y="1"/>
                  <a:pt x="1624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txBox="1"/>
          <p:nvPr>
            <p:ph type="title"/>
          </p:nvPr>
        </p:nvSpPr>
        <p:spPr>
          <a:xfrm>
            <a:off x="4372525" y="161542"/>
            <a:ext cx="3858600" cy="6729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SzPts val="3600"/>
              <a:buNone/>
            </a:pPr>
            <a:r>
              <a:rPr lang="en-US"/>
              <a:t>Java Platforms</a:t>
            </a:r>
            <a:endParaRPr/>
          </a:p>
        </p:txBody>
      </p:sp>
      <p:sp>
        <p:nvSpPr>
          <p:cNvPr id="214" name="Google Shape;214;p6"/>
          <p:cNvSpPr txBox="1"/>
          <p:nvPr>
            <p:ph idx="1" type="subTitle"/>
          </p:nvPr>
        </p:nvSpPr>
        <p:spPr>
          <a:xfrm>
            <a:off x="4367625" y="1616704"/>
            <a:ext cx="1990200" cy="4542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0" i="0" lang="en-US">
                <a:latin typeface="Katibeh"/>
                <a:ea typeface="Katibeh"/>
                <a:cs typeface="Katibeh"/>
                <a:sym typeface="Katibeh"/>
              </a:rPr>
              <a:t>Java SE (Java Standard Edition)</a:t>
            </a:r>
            <a:endParaRPr/>
          </a:p>
        </p:txBody>
      </p:sp>
      <p:sp>
        <p:nvSpPr>
          <p:cNvPr id="215" name="Google Shape;215;p6"/>
          <p:cNvSpPr txBox="1"/>
          <p:nvPr>
            <p:ph idx="2" type="subTitle"/>
          </p:nvPr>
        </p:nvSpPr>
        <p:spPr>
          <a:xfrm>
            <a:off x="4372525" y="2028479"/>
            <a:ext cx="1990200" cy="103973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0" i="0" lang="en-US" sz="1000">
                <a:latin typeface="Roboto"/>
                <a:ea typeface="Roboto"/>
                <a:cs typeface="Roboto"/>
                <a:sym typeface="Roboto"/>
              </a:rPr>
              <a:t>Là một phần mở rộng của Java SE cung cấp các API cần thiết để xây dựng các ứng dụng hoặc hệ thống có quy mô lớn bằng ngôn ngữ Java</a:t>
            </a:r>
            <a:r>
              <a:rPr b="0" i="0" lang="en-US" sz="1000">
                <a:solidFill>
                  <a:srgbClr val="333333"/>
                </a:solidFill>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1600"/>
              </a:spcBef>
              <a:spcAft>
                <a:spcPts val="1600"/>
              </a:spcAft>
              <a:buSzPts val="1200"/>
              <a:buNone/>
            </a:pPr>
            <a:r>
              <a:t/>
            </a:r>
            <a:endParaRPr sz="1000"/>
          </a:p>
        </p:txBody>
      </p:sp>
      <p:sp>
        <p:nvSpPr>
          <p:cNvPr id="216" name="Google Shape;216;p6"/>
          <p:cNvSpPr txBox="1"/>
          <p:nvPr>
            <p:ph idx="3" type="subTitle"/>
          </p:nvPr>
        </p:nvSpPr>
        <p:spPr>
          <a:xfrm>
            <a:off x="6557907" y="1616704"/>
            <a:ext cx="2389665" cy="4542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0" i="0" lang="en-US">
                <a:latin typeface="Katibeh"/>
                <a:ea typeface="Katibeh"/>
                <a:cs typeface="Katibeh"/>
                <a:sym typeface="Katibeh"/>
              </a:rPr>
              <a:t>Java EE (Java Enterprise Edition)</a:t>
            </a:r>
            <a:endParaRPr/>
          </a:p>
        </p:txBody>
      </p:sp>
      <p:sp>
        <p:nvSpPr>
          <p:cNvPr id="217" name="Google Shape;217;p6"/>
          <p:cNvSpPr txBox="1"/>
          <p:nvPr>
            <p:ph idx="4" type="subTitle"/>
          </p:nvPr>
        </p:nvSpPr>
        <p:spPr>
          <a:xfrm>
            <a:off x="6562802" y="2028479"/>
            <a:ext cx="1988400" cy="98340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b="0" i="0" lang="en-US" sz="1000">
                <a:latin typeface="Roboto"/>
                <a:ea typeface="Roboto"/>
                <a:cs typeface="Roboto"/>
                <a:sym typeface="Roboto"/>
              </a:rPr>
              <a:t> Là một phần mở rộng của Java SE cung cấp các API cần thiết để xây dựng các ứng dụng hoặc hệ thống có quy mô lớn bằng ngôn ngữ Java.</a:t>
            </a:r>
            <a:endParaRPr sz="1000">
              <a:latin typeface="Roboto"/>
              <a:ea typeface="Roboto"/>
              <a:cs typeface="Roboto"/>
              <a:sym typeface="Roboto"/>
            </a:endParaRPr>
          </a:p>
        </p:txBody>
      </p:sp>
      <p:sp>
        <p:nvSpPr>
          <p:cNvPr id="218" name="Google Shape;218;p6"/>
          <p:cNvSpPr txBox="1"/>
          <p:nvPr>
            <p:ph idx="5" type="subTitle"/>
          </p:nvPr>
        </p:nvSpPr>
        <p:spPr>
          <a:xfrm>
            <a:off x="4369425" y="3291179"/>
            <a:ext cx="1988400" cy="4542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0" i="0" lang="en-US">
                <a:latin typeface="Katibeh"/>
                <a:ea typeface="Katibeh"/>
                <a:cs typeface="Katibeh"/>
                <a:sym typeface="Katibeh"/>
              </a:rPr>
              <a:t>Java ME (Java Micro Edition)</a:t>
            </a:r>
            <a:endParaRPr/>
          </a:p>
        </p:txBody>
      </p:sp>
      <p:sp>
        <p:nvSpPr>
          <p:cNvPr id="219" name="Google Shape;219;p6"/>
          <p:cNvSpPr txBox="1"/>
          <p:nvPr>
            <p:ph idx="6" type="subTitle"/>
          </p:nvPr>
        </p:nvSpPr>
        <p:spPr>
          <a:xfrm>
            <a:off x="4369425" y="3613138"/>
            <a:ext cx="1988400" cy="141948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US" sz="1000">
                <a:latin typeface="Roboto"/>
                <a:ea typeface="Roboto"/>
                <a:cs typeface="Roboto"/>
                <a:sym typeface="Roboto"/>
              </a:rPr>
              <a:t>Là</a:t>
            </a:r>
            <a:r>
              <a:rPr b="0" i="0" lang="en-US" sz="1000">
                <a:latin typeface="Roboto"/>
                <a:ea typeface="Roboto"/>
                <a:cs typeface="Roboto"/>
                <a:sym typeface="Roboto"/>
              </a:rPr>
              <a:t> một tập hợp các API được sử dụng để phát triển các ứng dụng chạy trên các thiết bị nhúng như thiết bị gia dụng và thiết bị di động.</a:t>
            </a:r>
            <a:endParaRPr sz="1000">
              <a:latin typeface="Roboto"/>
              <a:ea typeface="Roboto"/>
              <a:cs typeface="Roboto"/>
              <a:sym typeface="Roboto"/>
            </a:endParaRPr>
          </a:p>
        </p:txBody>
      </p:sp>
      <p:sp>
        <p:nvSpPr>
          <p:cNvPr id="220" name="Google Shape;220;p6"/>
          <p:cNvSpPr txBox="1"/>
          <p:nvPr>
            <p:ph idx="7" type="subTitle"/>
          </p:nvPr>
        </p:nvSpPr>
        <p:spPr>
          <a:xfrm>
            <a:off x="6564133" y="3106504"/>
            <a:ext cx="1988400" cy="4542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200"/>
              <a:buNone/>
            </a:pPr>
            <a:r>
              <a:rPr b="0" i="0" lang="en-US">
                <a:latin typeface="Katibeh"/>
                <a:ea typeface="Katibeh"/>
                <a:cs typeface="Katibeh"/>
                <a:sym typeface="Katibeh"/>
              </a:rPr>
              <a:t>JavaFX</a:t>
            </a:r>
            <a:endParaRPr/>
          </a:p>
        </p:txBody>
      </p:sp>
      <p:sp>
        <p:nvSpPr>
          <p:cNvPr id="221" name="Google Shape;221;p6"/>
          <p:cNvSpPr txBox="1"/>
          <p:nvPr>
            <p:ph idx="8" type="subTitle"/>
          </p:nvPr>
        </p:nvSpPr>
        <p:spPr>
          <a:xfrm>
            <a:off x="6569036" y="3518278"/>
            <a:ext cx="1988400" cy="117564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b="0" i="0" lang="en-US" sz="1000">
                <a:solidFill>
                  <a:srgbClr val="333333"/>
                </a:solidFill>
                <a:latin typeface="Roboto"/>
                <a:ea typeface="Roboto"/>
                <a:cs typeface="Roboto"/>
                <a:sym typeface="Roboto"/>
              </a:rPr>
              <a:t>JavaFX là một nền tảng phần mềm phát triển các ứng dụng Internet phong phú (Rich Internet Applications – RIAs) có thể chạy trên nhiều loại thiết bị, nhiều hệ điều hành khác nhau. </a:t>
            </a:r>
            <a:endParaRPr sz="1000">
              <a:latin typeface="Roboto"/>
              <a:ea typeface="Roboto"/>
              <a:cs typeface="Roboto"/>
              <a:sym typeface="Roboto"/>
            </a:endParaRPr>
          </a:p>
        </p:txBody>
      </p:sp>
      <p:sp>
        <p:nvSpPr>
          <p:cNvPr id="222" name="Google Shape;222;p6"/>
          <p:cNvSpPr/>
          <p:nvPr/>
        </p:nvSpPr>
        <p:spPr>
          <a:xfrm flipH="1" rot="10800000">
            <a:off x="6" y="-93"/>
            <a:ext cx="1694700" cy="1189392"/>
          </a:xfrm>
          <a:custGeom>
            <a:rect b="b" l="l" r="r" t="t"/>
            <a:pathLst>
              <a:path extrusionOk="0" h="135235" w="192689">
                <a:moveTo>
                  <a:pt x="1382" y="0"/>
                </a:moveTo>
                <a:cubicBezTo>
                  <a:pt x="485" y="0"/>
                  <a:pt x="1" y="23"/>
                  <a:pt x="1" y="23"/>
                </a:cubicBezTo>
                <a:lnTo>
                  <a:pt x="28" y="23"/>
                </a:lnTo>
                <a:lnTo>
                  <a:pt x="28" y="135235"/>
                </a:lnTo>
                <a:lnTo>
                  <a:pt x="191766" y="135235"/>
                </a:lnTo>
                <a:cubicBezTo>
                  <a:pt x="191766" y="135235"/>
                  <a:pt x="192689" y="117903"/>
                  <a:pt x="167789" y="101466"/>
                </a:cubicBezTo>
                <a:cubicBezTo>
                  <a:pt x="142916" y="85029"/>
                  <a:pt x="101552" y="83130"/>
                  <a:pt x="75703" y="40383"/>
                </a:cubicBezTo>
                <a:cubicBezTo>
                  <a:pt x="52425" y="1896"/>
                  <a:pt x="9595" y="0"/>
                  <a:pt x="13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type="title"/>
          </p:nvPr>
        </p:nvSpPr>
        <p:spPr>
          <a:xfrm>
            <a:off x="721200" y="1905150"/>
            <a:ext cx="2992200" cy="1333200"/>
          </a:xfrm>
          <a:prstGeom prst="rect">
            <a:avLst/>
          </a:prstGeom>
          <a:noFill/>
          <a:ln>
            <a:noFill/>
          </a:ln>
        </p:spPr>
        <p:txBody>
          <a:bodyPr anchorCtr="0" anchor="ctr" bIns="91425" lIns="91425" spcFirstLastPara="1" rIns="91425" wrap="square" tIns="91425">
            <a:noAutofit/>
          </a:bodyPr>
          <a:lstStyle/>
          <a:p>
            <a:pPr indent="0" lvl="0" marL="0" rtl="0" algn="l">
              <a:lnSpc>
                <a:spcPct val="70000"/>
              </a:lnSpc>
              <a:spcBef>
                <a:spcPts val="0"/>
              </a:spcBef>
              <a:spcAft>
                <a:spcPts val="0"/>
              </a:spcAft>
              <a:buSzPts val="6000"/>
              <a:buNone/>
            </a:pPr>
            <a:r>
              <a:rPr lang="en-US"/>
              <a:t>Component</a:t>
            </a:r>
            <a:endParaRPr/>
          </a:p>
        </p:txBody>
      </p:sp>
      <p:sp>
        <p:nvSpPr>
          <p:cNvPr id="228" name="Google Shape;228;p7"/>
          <p:cNvSpPr txBox="1"/>
          <p:nvPr>
            <p:ph idx="2" type="subTitle"/>
          </p:nvPr>
        </p:nvSpPr>
        <p:spPr>
          <a:xfrm>
            <a:off x="5047575" y="430163"/>
            <a:ext cx="3310719" cy="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latin typeface="Katibeh"/>
                <a:ea typeface="Katibeh"/>
                <a:cs typeface="Katibeh"/>
                <a:sym typeface="Katibeh"/>
              </a:rPr>
              <a:t>JVM</a:t>
            </a:r>
            <a:r>
              <a:rPr b="0" i="0" lang="en-US">
                <a:latin typeface="Katibeh"/>
                <a:ea typeface="Katibeh"/>
                <a:cs typeface="Katibeh"/>
                <a:sym typeface="Katibeh"/>
              </a:rPr>
              <a:t> (</a:t>
            </a:r>
            <a:r>
              <a:rPr b="1" i="0" lang="en-US">
                <a:latin typeface="Katibeh"/>
                <a:ea typeface="Katibeh"/>
                <a:cs typeface="Katibeh"/>
                <a:sym typeface="Katibeh"/>
              </a:rPr>
              <a:t>Java Virtual Machine</a:t>
            </a:r>
            <a:r>
              <a:rPr b="0" i="0" lang="en-US">
                <a:latin typeface="Katibeh"/>
                <a:ea typeface="Katibeh"/>
                <a:cs typeface="Katibeh"/>
                <a:sym typeface="Katibeh"/>
              </a:rPr>
              <a:t>)</a:t>
            </a:r>
            <a:endParaRPr/>
          </a:p>
          <a:p>
            <a:pPr indent="0" lvl="0" marL="0" rtl="0" algn="l">
              <a:lnSpc>
                <a:spcPct val="100000"/>
              </a:lnSpc>
              <a:spcBef>
                <a:spcPts val="0"/>
              </a:spcBef>
              <a:spcAft>
                <a:spcPts val="0"/>
              </a:spcAft>
              <a:buSzPts val="1200"/>
              <a:buNone/>
            </a:pPr>
            <a:r>
              <a:t/>
            </a:r>
            <a:endParaRPr>
              <a:latin typeface="Katibeh"/>
              <a:ea typeface="Katibeh"/>
              <a:cs typeface="Katibeh"/>
              <a:sym typeface="Katibeh"/>
            </a:endParaRPr>
          </a:p>
        </p:txBody>
      </p:sp>
      <p:sp>
        <p:nvSpPr>
          <p:cNvPr id="229" name="Google Shape;229;p7"/>
          <p:cNvSpPr txBox="1"/>
          <p:nvPr>
            <p:ph idx="4" type="subTitle"/>
          </p:nvPr>
        </p:nvSpPr>
        <p:spPr>
          <a:xfrm>
            <a:off x="5047575" y="3476650"/>
            <a:ext cx="3072600" cy="4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latin typeface="Katibeh"/>
                <a:ea typeface="Katibeh"/>
                <a:cs typeface="Katibeh"/>
                <a:sym typeface="Katibeh"/>
              </a:rPr>
              <a:t>JDK (</a:t>
            </a:r>
            <a:r>
              <a:rPr b="1" i="0" lang="en-US">
                <a:latin typeface="Katibeh"/>
                <a:ea typeface="Katibeh"/>
                <a:cs typeface="Katibeh"/>
                <a:sym typeface="Katibeh"/>
              </a:rPr>
              <a:t>Java Development Kit)</a:t>
            </a:r>
            <a:endParaRPr>
              <a:latin typeface="Katibeh"/>
              <a:ea typeface="Katibeh"/>
              <a:cs typeface="Katibeh"/>
              <a:sym typeface="Katibeh"/>
            </a:endParaRPr>
          </a:p>
        </p:txBody>
      </p:sp>
      <p:sp>
        <p:nvSpPr>
          <p:cNvPr id="230" name="Google Shape;230;p7"/>
          <p:cNvSpPr txBox="1"/>
          <p:nvPr>
            <p:ph idx="5" type="subTitle"/>
          </p:nvPr>
        </p:nvSpPr>
        <p:spPr>
          <a:xfrm>
            <a:off x="5047575" y="2298388"/>
            <a:ext cx="3072600" cy="8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US">
                <a:latin typeface="Roboto"/>
                <a:ea typeface="Roboto"/>
                <a:cs typeface="Roboto"/>
                <a:sym typeface="Roboto"/>
              </a:rPr>
              <a:t>Là</a:t>
            </a:r>
            <a:r>
              <a:rPr b="0" i="0" lang="en-US">
                <a:latin typeface="Roboto"/>
                <a:ea typeface="Roboto"/>
                <a:cs typeface="Roboto"/>
                <a:sym typeface="Roboto"/>
              </a:rPr>
              <a:t> một tập hợp cung cấp tất cả các nguồn lực cần thiết để có thể chạy một chương trình Java. JRE còn được gọi là </a:t>
            </a:r>
            <a:r>
              <a:rPr b="1" i="0" lang="en-US">
                <a:latin typeface="Roboto"/>
                <a:ea typeface="Roboto"/>
                <a:cs typeface="Roboto"/>
                <a:sym typeface="Roboto"/>
              </a:rPr>
              <a:t>Môi trường thời gian chạy Java</a:t>
            </a:r>
            <a:r>
              <a:rPr b="0" i="0" lang="en-US">
                <a:latin typeface="Roboto"/>
                <a:ea typeface="Roboto"/>
                <a:cs typeface="Roboto"/>
                <a:sym typeface="Roboto"/>
              </a:rPr>
              <a:t>, và JRE bao gồm JVM, cũng như các API khác trong nó.</a:t>
            </a:r>
            <a:endParaRPr>
              <a:latin typeface="Roboto"/>
              <a:ea typeface="Roboto"/>
              <a:cs typeface="Roboto"/>
              <a:sym typeface="Roboto"/>
            </a:endParaRPr>
          </a:p>
        </p:txBody>
      </p:sp>
      <p:sp>
        <p:nvSpPr>
          <p:cNvPr id="231" name="Google Shape;231;p7"/>
          <p:cNvSpPr txBox="1"/>
          <p:nvPr>
            <p:ph idx="6" type="subTitle"/>
          </p:nvPr>
        </p:nvSpPr>
        <p:spPr>
          <a:xfrm>
            <a:off x="5055150" y="3968113"/>
            <a:ext cx="3072600" cy="8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US">
                <a:latin typeface="Roboto"/>
                <a:ea typeface="Roboto"/>
                <a:cs typeface="Roboto"/>
                <a:sym typeface="Roboto"/>
              </a:rPr>
              <a:t>Là</a:t>
            </a:r>
            <a:r>
              <a:rPr b="0" i="0" lang="en-US">
                <a:latin typeface="Roboto"/>
                <a:ea typeface="Roboto"/>
                <a:cs typeface="Roboto"/>
                <a:sym typeface="Roboto"/>
              </a:rPr>
              <a:t> một tập hợp các ứng dụng để phát triển và thực thi các chương trình Java. </a:t>
            </a:r>
            <a:r>
              <a:rPr lang="en-US">
                <a:latin typeface="Roboto"/>
                <a:ea typeface="Roboto"/>
                <a:cs typeface="Roboto"/>
                <a:sym typeface="Roboto"/>
              </a:rPr>
              <a:t>C</a:t>
            </a:r>
            <a:r>
              <a:rPr b="0" i="0" lang="en-US">
                <a:latin typeface="Roboto"/>
                <a:ea typeface="Roboto"/>
                <a:cs typeface="Roboto"/>
                <a:sym typeface="Roboto"/>
              </a:rPr>
              <a:t>òn được gọi là </a:t>
            </a:r>
            <a:r>
              <a:rPr b="1" i="0" lang="en-US">
                <a:latin typeface="Roboto"/>
                <a:ea typeface="Roboto"/>
                <a:cs typeface="Roboto"/>
                <a:sym typeface="Roboto"/>
              </a:rPr>
              <a:t>bộ công cụ phát triển phần mềm Java.</a:t>
            </a:r>
            <a:endParaRPr>
              <a:latin typeface="Roboto"/>
              <a:ea typeface="Roboto"/>
              <a:cs typeface="Roboto"/>
              <a:sym typeface="Roboto"/>
            </a:endParaRPr>
          </a:p>
        </p:txBody>
      </p:sp>
      <p:sp>
        <p:nvSpPr>
          <p:cNvPr id="232" name="Google Shape;232;p7"/>
          <p:cNvSpPr txBox="1"/>
          <p:nvPr>
            <p:ph idx="1" type="subTitle"/>
          </p:nvPr>
        </p:nvSpPr>
        <p:spPr>
          <a:xfrm>
            <a:off x="5055150" y="911508"/>
            <a:ext cx="3072600" cy="8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b="0" i="0" lang="en-US">
                <a:latin typeface="Roboto"/>
                <a:ea typeface="Roboto"/>
                <a:cs typeface="Roboto"/>
                <a:sym typeface="Roboto"/>
              </a:rPr>
              <a:t>L</a:t>
            </a:r>
            <a:r>
              <a:rPr lang="en-US">
                <a:latin typeface="Roboto"/>
                <a:ea typeface="Roboto"/>
                <a:cs typeface="Roboto"/>
                <a:sym typeface="Roboto"/>
              </a:rPr>
              <a:t>à</a:t>
            </a:r>
            <a:r>
              <a:rPr b="0" i="0" lang="en-US">
                <a:latin typeface="Roboto"/>
                <a:ea typeface="Roboto"/>
                <a:cs typeface="Roboto"/>
                <a:sym typeface="Roboto"/>
              </a:rPr>
              <a:t> một ứng dụng cần thiết giúp chạy các chương trình viết bởi Java trên mọi hệ điều hành khác nhau như Windows hay Mac Os. JVM còn được gọi là </a:t>
            </a:r>
            <a:r>
              <a:rPr b="1" i="0" lang="en-US">
                <a:latin typeface="Roboto"/>
                <a:ea typeface="Roboto"/>
                <a:cs typeface="Roboto"/>
                <a:sym typeface="Roboto"/>
              </a:rPr>
              <a:t>Máy ảo Java</a:t>
            </a:r>
            <a:r>
              <a:rPr b="0" i="0" lang="en-US">
                <a:latin typeface="Roboto"/>
                <a:ea typeface="Roboto"/>
                <a:cs typeface="Roboto"/>
                <a:sym typeface="Roboto"/>
              </a:rPr>
              <a:t>.</a:t>
            </a:r>
            <a:endParaRPr>
              <a:latin typeface="Roboto"/>
              <a:ea typeface="Roboto"/>
              <a:cs typeface="Roboto"/>
              <a:sym typeface="Roboto"/>
            </a:endParaRPr>
          </a:p>
        </p:txBody>
      </p:sp>
      <p:sp>
        <p:nvSpPr>
          <p:cNvPr id="233" name="Google Shape;233;p7"/>
          <p:cNvSpPr txBox="1"/>
          <p:nvPr>
            <p:ph idx="3" type="subTitle"/>
          </p:nvPr>
        </p:nvSpPr>
        <p:spPr>
          <a:xfrm>
            <a:off x="5047575" y="1864591"/>
            <a:ext cx="3717118" cy="4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JRE </a:t>
            </a:r>
            <a:r>
              <a:rPr lang="en-US">
                <a:latin typeface="Katibeh"/>
                <a:ea typeface="Katibeh"/>
                <a:cs typeface="Katibeh"/>
                <a:sym typeface="Katibeh"/>
              </a:rPr>
              <a:t>(</a:t>
            </a:r>
            <a:r>
              <a:rPr b="1" i="0" lang="en-US">
                <a:latin typeface="Katibeh"/>
                <a:ea typeface="Katibeh"/>
                <a:cs typeface="Katibeh"/>
                <a:sym typeface="Katibeh"/>
              </a:rPr>
              <a:t>Java Runtime Environment)</a:t>
            </a:r>
            <a:endParaRPr>
              <a:latin typeface="Katibeh"/>
              <a:ea typeface="Katibeh"/>
              <a:cs typeface="Katibeh"/>
              <a:sym typeface="Katibe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8"/>
          <p:cNvSpPr txBox="1"/>
          <p:nvPr>
            <p:ph type="title"/>
          </p:nvPr>
        </p:nvSpPr>
        <p:spPr>
          <a:xfrm>
            <a:off x="698825" y="2920025"/>
            <a:ext cx="2783400" cy="8418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US"/>
              <a:t>Chapter 2</a:t>
            </a:r>
            <a:endParaRPr/>
          </a:p>
        </p:txBody>
      </p:sp>
      <p:sp>
        <p:nvSpPr>
          <p:cNvPr id="239" name="Google Shape;239;p8"/>
          <p:cNvSpPr txBox="1"/>
          <p:nvPr>
            <p:ph idx="1" type="subTitle"/>
          </p:nvPr>
        </p:nvSpPr>
        <p:spPr>
          <a:xfrm>
            <a:off x="698825" y="3761825"/>
            <a:ext cx="2783400" cy="8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200"/>
              <a:buNone/>
            </a:pPr>
            <a:r>
              <a:rPr lang="en-US"/>
              <a:t>Giới thiệu môi trường chạy 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9"/>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245" name="Google Shape;245;p9"/>
          <p:cNvSpPr txBox="1"/>
          <p:nvPr>
            <p:ph type="title"/>
          </p:nvPr>
        </p:nvSpPr>
        <p:spPr>
          <a:xfrm>
            <a:off x="721350" y="1127238"/>
            <a:ext cx="3699900" cy="1177769"/>
          </a:xfrm>
          <a:prstGeom prst="rect">
            <a:avLst/>
          </a:prstGeom>
          <a:noFill/>
          <a:ln>
            <a:noFill/>
          </a:ln>
        </p:spPr>
        <p:txBody>
          <a:bodyPr anchorCtr="0" anchor="ctr" bIns="91425" lIns="91425" spcFirstLastPara="1" rIns="91425" wrap="square" tIns="91425">
            <a:noAutofit/>
          </a:bodyPr>
          <a:lstStyle/>
          <a:p>
            <a:pPr indent="0" lvl="0" marL="0" rtl="0" algn="l">
              <a:lnSpc>
                <a:spcPct val="70000"/>
              </a:lnSpc>
              <a:spcBef>
                <a:spcPts val="0"/>
              </a:spcBef>
              <a:spcAft>
                <a:spcPts val="0"/>
              </a:spcAft>
              <a:buSzPts val="4800"/>
              <a:buNone/>
            </a:pPr>
            <a:r>
              <a:rPr lang="en-US"/>
              <a:t>IDE?</a:t>
            </a:r>
            <a:endParaRPr/>
          </a:p>
        </p:txBody>
      </p:sp>
      <p:sp>
        <p:nvSpPr>
          <p:cNvPr id="246" name="Google Shape;246;p9"/>
          <p:cNvSpPr txBox="1"/>
          <p:nvPr>
            <p:ph idx="1" type="subTitle"/>
          </p:nvPr>
        </p:nvSpPr>
        <p:spPr>
          <a:xfrm>
            <a:off x="721350" y="2482820"/>
            <a:ext cx="4547316" cy="1848899"/>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200"/>
              <a:buNone/>
            </a:pPr>
            <a:r>
              <a:rPr lang="en-US" sz="1200"/>
              <a:t>Một </a:t>
            </a:r>
            <a:r>
              <a:rPr b="1" lang="en-US" sz="1200"/>
              <a:t>Môi trường phát triển tích hợp</a:t>
            </a:r>
            <a:r>
              <a:rPr lang="en-US" sz="1200"/>
              <a:t> (Integrated Development Environment - Viết tắt là </a:t>
            </a:r>
            <a:r>
              <a:rPr b="1" lang="en-US" sz="1200"/>
              <a:t>IDE</a:t>
            </a:r>
            <a:r>
              <a:rPr lang="en-US" sz="1200"/>
              <a:t>) là một ứng dụng tạo điều kiện đầy đủ để lập trình.</a:t>
            </a:r>
            <a:endParaRPr/>
          </a:p>
          <a:p>
            <a:pPr indent="0" lvl="0" marL="0" rtl="0" algn="just">
              <a:lnSpc>
                <a:spcPct val="115000"/>
              </a:lnSpc>
              <a:spcBef>
                <a:spcPts val="1600"/>
              </a:spcBef>
              <a:spcAft>
                <a:spcPts val="1600"/>
              </a:spcAft>
              <a:buSzPts val="1200"/>
              <a:buNone/>
            </a:pPr>
            <a:r>
              <a:rPr lang="en-US" sz="1200"/>
              <a:t>Nói chung, nó được thiết kế để giúp các lập trình viên phát triển ứng dụng với một môi trường và các công cụ cần thiết.</a:t>
            </a:r>
            <a:endParaRPr sz="1200"/>
          </a:p>
        </p:txBody>
      </p:sp>
      <p:sp>
        <p:nvSpPr>
          <p:cNvPr id="247" name="Google Shape;247;p9"/>
          <p:cNvSpPr/>
          <p:nvPr/>
        </p:nvSpPr>
        <p:spPr>
          <a:xfrm rot="-5400000">
            <a:off x="4763310" y="-1188363"/>
            <a:ext cx="949404" cy="3326172"/>
          </a:xfrm>
          <a:custGeom>
            <a:rect b="b" l="l" r="r" t="t"/>
            <a:pathLst>
              <a:path extrusionOk="0" h="220898" w="79365">
                <a:moveTo>
                  <a:pt x="79365" y="1"/>
                </a:moveTo>
                <a:cubicBezTo>
                  <a:pt x="79365" y="1"/>
                  <a:pt x="0" y="36754"/>
                  <a:pt x="17387" y="71065"/>
                </a:cubicBezTo>
                <a:cubicBezTo>
                  <a:pt x="34800" y="105377"/>
                  <a:pt x="8219" y="103912"/>
                  <a:pt x="4828" y="141153"/>
                </a:cubicBezTo>
                <a:cubicBezTo>
                  <a:pt x="1438" y="178367"/>
                  <a:pt x="48796" y="179832"/>
                  <a:pt x="52648" y="199144"/>
                </a:cubicBezTo>
                <a:cubicBezTo>
                  <a:pt x="56526" y="218483"/>
                  <a:pt x="79365" y="220897"/>
                  <a:pt x="79365" y="220897"/>
                </a:cubicBezTo>
                <a:lnTo>
                  <a:pt x="793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Cute Cats by Slidesgo">
  <a:themeElements>
    <a:clrScheme name="Simple Light">
      <a:dk1>
        <a:srgbClr val="202231"/>
      </a:dk1>
      <a:lt1>
        <a:srgbClr val="FFFFFF"/>
      </a:lt1>
      <a:dk2>
        <a:srgbClr val="454857"/>
      </a:dk2>
      <a:lt2>
        <a:srgbClr val="EEEEEE"/>
      </a:lt2>
      <a:accent1>
        <a:srgbClr val="E9E6E4"/>
      </a:accent1>
      <a:accent2>
        <a:srgbClr val="D0C2BA"/>
      </a:accent2>
      <a:accent3>
        <a:srgbClr val="B0A59F"/>
      </a:accent3>
      <a:accent4>
        <a:srgbClr val="604A40"/>
      </a:accent4>
      <a:accent5>
        <a:srgbClr val="FDC695"/>
      </a:accent5>
      <a:accent6>
        <a:srgbClr val="C07E5A"/>
      </a:accent6>
      <a:hlink>
        <a:srgbClr val="3C37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