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2280" y="-96"/>
      </p:cViewPr>
      <p:guideLst>
        <p:guide orient="horz" pos="576"/>
        <p:guide orient="horz" pos="4032"/>
        <p:guide pos="3888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8B0D-94CF-440A-9BCA-0150331CA3DC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718F-5D8D-4AAE-AE2A-56D34EBC4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8B0D-94CF-440A-9BCA-0150331CA3DC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718F-5D8D-4AAE-AE2A-56D34EBC4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8B0D-94CF-440A-9BCA-0150331CA3DC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718F-5D8D-4AAE-AE2A-56D34EBC4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8B0D-94CF-440A-9BCA-0150331CA3DC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718F-5D8D-4AAE-AE2A-56D34EBC4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8B0D-94CF-440A-9BCA-0150331CA3DC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718F-5D8D-4AAE-AE2A-56D34EBC4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8B0D-94CF-440A-9BCA-0150331CA3DC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718F-5D8D-4AAE-AE2A-56D34EBC4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8B0D-94CF-440A-9BCA-0150331CA3DC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718F-5D8D-4AAE-AE2A-56D34EBC4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8B0D-94CF-440A-9BCA-0150331CA3DC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718F-5D8D-4AAE-AE2A-56D34EBC4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8B0D-94CF-440A-9BCA-0150331CA3DC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718F-5D8D-4AAE-AE2A-56D34EBC4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8B0D-94CF-440A-9BCA-0150331CA3DC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718F-5D8D-4AAE-AE2A-56D34EBC4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8B0D-94CF-440A-9BCA-0150331CA3DC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718F-5D8D-4AAE-AE2A-56D34EBC4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E8B0D-94CF-440A-9BCA-0150331CA3DC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718F-5D8D-4AAE-AE2A-56D34EBC4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31567"/>
            <a:ext cx="5486400" cy="1426633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sz="2400" dirty="0" smtClean="0"/>
              <a:t>Tower-F, GF Slab Electrical Work</a:t>
            </a:r>
            <a:br>
              <a:rPr lang="en-US" sz="2400" dirty="0" smtClean="0"/>
            </a:br>
            <a:r>
              <a:rPr lang="en-US" sz="2400" dirty="0" smtClean="0"/>
              <a:t>Up coming Task: Slab Casting will be on 17/10/2019</a:t>
            </a:r>
            <a:endParaRPr lang="en-US" sz="2400" dirty="0"/>
          </a:p>
        </p:txBody>
      </p:sp>
      <p:pic>
        <p:nvPicPr>
          <p:cNvPr id="1026" name="Picture 2" descr="C:\Users\jrathwa\Downloads\WhatsApp Image 2019-10-14 at 15.53.13.jpeg"/>
          <p:cNvPicPr>
            <a:picLocks noChangeAspect="1" noChangeArrowheads="1"/>
          </p:cNvPicPr>
          <p:nvPr/>
        </p:nvPicPr>
        <p:blipFill>
          <a:blip r:embed="rId2" cstate="print"/>
          <a:srcRect t="31826"/>
          <a:stretch>
            <a:fillRect/>
          </a:stretch>
        </p:blipFill>
        <p:spPr bwMode="auto">
          <a:xfrm>
            <a:off x="1188223" y="914400"/>
            <a:ext cx="4526777" cy="54864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85800" y="6553200"/>
            <a:ext cx="5486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4135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14-10-2019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4135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14-10-2019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2" descr="C:\Users\jrathwa\Downloads\WhatsApp Image 2019-10-14 at 12.00.44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95500"/>
            <a:ext cx="5486400" cy="30861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85800" y="7010400"/>
            <a:ext cx="5486400" cy="14266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dirty="0" smtClean="0"/>
              <a:t>Tower-E Column Curing</a:t>
            </a:r>
            <a:br>
              <a:rPr lang="en-US" sz="2400" dirty="0" smtClean="0"/>
            </a:br>
            <a:r>
              <a:rPr lang="en-US" sz="2400" dirty="0" smtClean="0"/>
              <a:t>Up coming Task: Slab Casting will be on 17/10/2019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6553200"/>
            <a:ext cx="5486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Tower-F, GF Slab Electrical Work Up coming Task: Slab Casting will be on 17/10/2019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: Description:  Date:</dc:title>
  <dc:creator>jrathwa</dc:creator>
  <cp:lastModifiedBy>bsoni</cp:lastModifiedBy>
  <cp:revision>21</cp:revision>
  <dcterms:created xsi:type="dcterms:W3CDTF">2019-10-14T11:43:39Z</dcterms:created>
  <dcterms:modified xsi:type="dcterms:W3CDTF">2019-10-15T05:05:28Z</dcterms:modified>
</cp:coreProperties>
</file>