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280" y="-96"/>
      </p:cViewPr>
      <p:guideLst>
        <p:guide orient="horz" pos="576"/>
        <p:guide orient="horz" pos="4032"/>
        <p:guide pos="388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8B0D-94CF-440A-9BCA-0150331CA3DC}" type="datetimeFigureOut">
              <a:rPr lang="en-US" smtClean="0"/>
              <a:pPr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14-10-2019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Tower-E Column Curing</a:t>
            </a:r>
            <a:br>
              <a:rPr lang="en-US" sz="2400" dirty="0" smtClean="0"/>
            </a:br>
            <a:r>
              <a:rPr lang="en-US" sz="2400" dirty="0" smtClean="0"/>
              <a:t>Up coming Task: Slab Casting will be on 17/10/2019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C:\Users\jrathwa\Downloads\WhatsApp Image 2019-10-15 at 10.08.2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Tower-G Plinth Beam</a:t>
            </a:r>
            <a:br>
              <a:rPr lang="en-US" sz="2400" dirty="0" smtClean="0"/>
            </a:br>
            <a:r>
              <a:rPr lang="en-US" sz="2400" dirty="0" smtClean="0"/>
              <a:t>Up coming Task: Slab Casting will be on 17/10/2019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9" descr="C:\Users\jrathwa\Downloads\WhatsApp Image 2019-10-15 at 10.08.17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Tower-D Half slab casting done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7" descr="C:\Users\jrathwa\Downloads\WhatsApp Image 2019-10-15 at 10.08.43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Tower-B Excavation done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6" descr="C:\Users\jrathwa\Downloads\WhatsApp Image 2019-10-15 at 10.09.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Tower-H Ground Floor slab casting done</a:t>
            </a:r>
            <a:br>
              <a:rPr lang="en-US" sz="2400" dirty="0" smtClean="0"/>
            </a:br>
            <a:r>
              <a:rPr lang="en-US" sz="2400" dirty="0" smtClean="0"/>
              <a:t>Up coming Task: First floor slab 18/10/2019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:\Users\jrathwa\Downloads\WhatsApp Image 2019-10-15 at 10.09.4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Tower-C Soil filling in progress</a:t>
            </a:r>
            <a:br>
              <a:rPr lang="en-US" sz="2400" dirty="0" smtClean="0"/>
            </a:br>
            <a:r>
              <a:rPr lang="en-US" sz="2400" dirty="0" smtClean="0"/>
              <a:t>Up coming Task: Plinth beam casting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C:\Users\jrathwa\Downloads\WhatsApp Image 2019-10-15 at 10.28.27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Tower-A Reinforcement done for GF Slab</a:t>
            </a:r>
            <a:br>
              <a:rPr lang="en-US" sz="2400" dirty="0" smtClean="0"/>
            </a:br>
            <a:r>
              <a:rPr lang="en-US" sz="2400" dirty="0" smtClean="0"/>
              <a:t>Up coming Task: Slab Casting will be on 17/10/2019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3" descr="C:\Users\jrathwa\Downloads\WhatsApp Image 2019-10-15 at 10.11.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15-10-2019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Tower-F First Floor slab casting done</a:t>
            </a:r>
            <a:br>
              <a:rPr lang="en-US" sz="2400" dirty="0" smtClean="0"/>
            </a:br>
            <a:r>
              <a:rPr lang="en-US" sz="2400" dirty="0" smtClean="0"/>
              <a:t>Up coming Task: SF column casting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C:\Users\jrathwa\Downloads\WhatsApp Image 2019-10-15 at 09.57.1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486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Description:  Date:</dc:title>
  <dc:creator>jrathwa</dc:creator>
  <cp:lastModifiedBy>bsoni</cp:lastModifiedBy>
  <cp:revision>42</cp:revision>
  <dcterms:created xsi:type="dcterms:W3CDTF">2019-10-14T11:43:39Z</dcterms:created>
  <dcterms:modified xsi:type="dcterms:W3CDTF">2019-10-18T05:53:39Z</dcterms:modified>
</cp:coreProperties>
</file>