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EA248-79C0-41DB-ABC5-F8146361D16B}" type="datetimeFigureOut">
              <a:rPr lang="en-IN" smtClean="0"/>
              <a:t>01-09-2016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8970F-3237-484A-AA0A-07F306654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18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34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52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31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5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02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01-09-2016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06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01-09-2016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36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01-09-2016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80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01-09-2016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77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01-09-2016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29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01-09-2016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52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9601D-8B54-4752-B4CE-F747DB5E7976}" type="datetimeFigureOut">
              <a:rPr lang="en-IN" smtClean="0"/>
              <a:t>01-09-2016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3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64904"/>
            <a:ext cx="9144000" cy="1323439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8000" dirty="0" smtClean="0">
                <a:solidFill>
                  <a:schemeClr val="bg1">
                    <a:lumMod val="85000"/>
                  </a:schemeClr>
                </a:solidFill>
              </a:rPr>
              <a:t>C - Overview</a:t>
            </a:r>
            <a:endParaRPr lang="en-IN" sz="8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4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What is C?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7992888" cy="4824536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C is a general-purpose, high-level language that was originally developed by Dennis M. Ritchie to develop the UNIX operating system at Bell Labs</a:t>
            </a:r>
            <a:r>
              <a:rPr lang="en-IN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algn="l"/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The UNIX operating system, the C compiler, and essentially all UNIX application programs have been written in C. C has now become a widely used professional language for various reasons −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>
                    <a:lumMod val="95000"/>
                  </a:schemeClr>
                </a:solidFill>
              </a:rPr>
              <a:t>Easy </a:t>
            </a:r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to learn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Structured language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It produces efficient programs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It can handle low-level activities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It can be compiled on a variety of computer platforms</a:t>
            </a:r>
          </a:p>
          <a:p>
            <a:pPr algn="l"/>
            <a:endParaRPr lang="en-IN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72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Facts about C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7992888" cy="4824536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C was invented to write an operating system called UNIX.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C is a successor of B language which was introduced around the early 1970s.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The language was formalized in 1988 by the American National Standard Institute (ANSI).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The UNIX OS was totally written in C.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Today C is the most widely used and popular System Programming Language.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Most of the state-of-the-art software have been implemented using C.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Today's most popular Linux OS and RDBMS MySQL have been written in C.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04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Why use C?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5040560"/>
          </a:xfrm>
        </p:spPr>
        <p:txBody>
          <a:bodyPr>
            <a:no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C was initially used for system development work, particularly the programs that make-up the operating system. C was adopted as a system development language because it produces code that runs nearly as fast as the code written in assembly language. Some examples of the use of C might be −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Operating Systems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Language </a:t>
            </a:r>
            <a:r>
              <a:rPr lang="en-IN" sz="2400" dirty="0">
                <a:solidFill>
                  <a:schemeClr val="bg1"/>
                </a:solidFill>
              </a:rPr>
              <a:t>Compilers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Assemblers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Text Editors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Print Spoolers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Network Drivers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9952" y="3645024"/>
            <a:ext cx="414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Modern Programs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Databases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Language Interpreters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</a:rPr>
              <a:t>Utilities</a:t>
            </a:r>
          </a:p>
        </p:txBody>
      </p:sp>
    </p:spTree>
    <p:extLst>
      <p:ext uri="{BB962C8B-B14F-4D97-AF65-F5344CB8AC3E}">
        <p14:creationId xmlns:p14="http://schemas.microsoft.com/office/powerpoint/2010/main" val="148509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055" y="2492896"/>
            <a:ext cx="9144000" cy="1368151"/>
          </a:xfrm>
          <a:solidFill>
            <a:schemeClr val="tx1"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IN" sz="6600" dirty="0" smtClean="0">
                <a:solidFill>
                  <a:schemeClr val="bg1">
                    <a:lumMod val="85000"/>
                  </a:schemeClr>
                </a:solidFill>
              </a:rPr>
              <a:t>Next: Environment Setup</a:t>
            </a:r>
            <a:endParaRPr lang="en-IN" sz="6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0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260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What is C?</vt:lpstr>
      <vt:lpstr>Facts about C</vt:lpstr>
      <vt:lpstr>Why use C?</vt:lpstr>
      <vt:lpstr>Next: Environment Setup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5</cp:revision>
  <dcterms:created xsi:type="dcterms:W3CDTF">2016-09-01T03:02:47Z</dcterms:created>
  <dcterms:modified xsi:type="dcterms:W3CDTF">2016-09-01T12:48:09Z</dcterms:modified>
</cp:coreProperties>
</file>