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64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EA248-79C0-41DB-ABC5-F8146361D16B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8970F-3237-484A-AA0A-07F30665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18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34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52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31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02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06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6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80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7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29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2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601D-8B54-4752-B4CE-F747DB5E7976}" type="datetimeFigureOut">
              <a:rPr lang="en-IN" smtClean="0"/>
              <a:t>04-09-2016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3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64904"/>
            <a:ext cx="9144000" cy="132343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8000" dirty="0" smtClean="0">
                <a:solidFill>
                  <a:schemeClr val="bg1">
                    <a:lumMod val="85000"/>
                  </a:schemeClr>
                </a:solidFill>
              </a:rPr>
              <a:t>Arrays</a:t>
            </a:r>
            <a:endParaRPr lang="en-IN" sz="8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4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What is array?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7992888" cy="4824536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solidFill>
                  <a:schemeClr val="bg1"/>
                </a:solidFill>
              </a:rPr>
              <a:t>Arrays a kind of data structure that can store a fixed-size sequential collection of elements of the same type. An array is used to store a collection of data, but it is often more useful to think of an array as a collection of variables of the same type.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Instead of declaring individual variables, such as number0, number1, ..., and number99, you declare one array variable such as numbers and use numbers[0], numbers[1], and ..., numbers[99] to represent individual variables. A specific element in an array is accessed by an index.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All arrays consist of contiguous memory locations. The lowest address corresponds to the first element and the highest address to the last element.</a:t>
            </a:r>
          </a:p>
        </p:txBody>
      </p:sp>
    </p:spTree>
    <p:extLst>
      <p:ext uri="{BB962C8B-B14F-4D97-AF65-F5344CB8AC3E}">
        <p14:creationId xmlns:p14="http://schemas.microsoft.com/office/powerpoint/2010/main" val="135572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Declaring Array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7992888" cy="4824536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solidFill>
                  <a:schemeClr val="bg1"/>
                </a:solidFill>
              </a:rPr>
              <a:t>To declare an array in C, a programmer specifies the type of the elements and the number of elements required by an array as follows −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type </a:t>
            </a:r>
            <a:r>
              <a:rPr lang="en-IN" sz="2400" dirty="0" err="1">
                <a:solidFill>
                  <a:schemeClr val="bg1"/>
                </a:solidFill>
              </a:rPr>
              <a:t>arrayName</a:t>
            </a:r>
            <a:r>
              <a:rPr lang="en-IN" sz="2400" dirty="0">
                <a:solidFill>
                  <a:schemeClr val="bg1"/>
                </a:solidFill>
              </a:rPr>
              <a:t> [ </a:t>
            </a:r>
            <a:r>
              <a:rPr lang="en-IN" sz="2400" dirty="0" err="1">
                <a:solidFill>
                  <a:schemeClr val="bg1"/>
                </a:solidFill>
              </a:rPr>
              <a:t>arraySize</a:t>
            </a:r>
            <a:r>
              <a:rPr lang="en-IN" sz="2400" dirty="0">
                <a:solidFill>
                  <a:schemeClr val="bg1"/>
                </a:solidFill>
              </a:rPr>
              <a:t> ]; </a:t>
            </a:r>
            <a:endParaRPr lang="en-IN" sz="2400" dirty="0" smtClean="0">
              <a:solidFill>
                <a:schemeClr val="bg1"/>
              </a:solidFill>
            </a:endParaRPr>
          </a:p>
          <a:p>
            <a:pPr algn="l"/>
            <a:r>
              <a:rPr lang="en-IN" sz="2400" dirty="0" smtClean="0">
                <a:solidFill>
                  <a:schemeClr val="bg1"/>
                </a:solidFill>
              </a:rPr>
              <a:t>This </a:t>
            </a:r>
            <a:r>
              <a:rPr lang="en-IN" sz="2400" dirty="0">
                <a:solidFill>
                  <a:schemeClr val="bg1"/>
                </a:solidFill>
              </a:rPr>
              <a:t>is called a single-dimensional array. The </a:t>
            </a:r>
            <a:r>
              <a:rPr lang="en-IN" sz="2400" dirty="0" err="1">
                <a:solidFill>
                  <a:schemeClr val="bg1"/>
                </a:solidFill>
              </a:rPr>
              <a:t>arraySize</a:t>
            </a:r>
            <a:r>
              <a:rPr lang="en-IN" sz="2400" dirty="0">
                <a:solidFill>
                  <a:schemeClr val="bg1"/>
                </a:solidFill>
              </a:rPr>
              <a:t> must be an integer constant greater than zero and type can be any valid C data type. For example, to declare a 10-element array called balance of type double, use this statement −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double balance[10</a:t>
            </a:r>
            <a:r>
              <a:rPr lang="en-IN" sz="2400" dirty="0" smtClean="0">
                <a:solidFill>
                  <a:schemeClr val="bg1"/>
                </a:solidFill>
              </a:rPr>
              <a:t>];</a:t>
            </a:r>
          </a:p>
          <a:p>
            <a:pPr algn="l"/>
            <a:r>
              <a:rPr lang="en-IN" sz="2400" dirty="0" smtClean="0">
                <a:solidFill>
                  <a:schemeClr val="bg1"/>
                </a:solidFill>
              </a:rPr>
              <a:t> </a:t>
            </a:r>
            <a:r>
              <a:rPr lang="en-IN" sz="2400" dirty="0">
                <a:solidFill>
                  <a:schemeClr val="bg1"/>
                </a:solidFill>
              </a:rPr>
              <a:t>Here balance is a variable array which is sufficient to hold up to 10 double numbers.</a:t>
            </a:r>
          </a:p>
        </p:txBody>
      </p:sp>
    </p:spTree>
    <p:extLst>
      <p:ext uri="{BB962C8B-B14F-4D97-AF65-F5344CB8AC3E}">
        <p14:creationId xmlns:p14="http://schemas.microsoft.com/office/powerpoint/2010/main" val="157604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Initializing Array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95536" y="860668"/>
            <a:ext cx="8568951" cy="5304635"/>
          </a:xfrm>
        </p:spPr>
        <p:txBody>
          <a:bodyPr>
            <a:noAutofit/>
          </a:bodyPr>
          <a:lstStyle/>
          <a:p>
            <a:pPr algn="l"/>
            <a:r>
              <a:rPr lang="en-IN" sz="2200" dirty="0" smtClean="0">
                <a:solidFill>
                  <a:schemeClr val="bg1"/>
                </a:solidFill>
              </a:rPr>
              <a:t>You </a:t>
            </a:r>
            <a:r>
              <a:rPr lang="en-IN" sz="2200" dirty="0">
                <a:solidFill>
                  <a:schemeClr val="bg1"/>
                </a:solidFill>
              </a:rPr>
              <a:t>can initialize an array in C either one by one or using a single statement as follows −</a:t>
            </a:r>
          </a:p>
          <a:p>
            <a:pPr algn="l"/>
            <a:r>
              <a:rPr lang="en-IN" sz="2200" dirty="0">
                <a:solidFill>
                  <a:schemeClr val="bg1"/>
                </a:solidFill>
              </a:rPr>
              <a:t>double balance[5] = {1000.0, 2.0, 3.4, 7.0, 50.0}; </a:t>
            </a:r>
            <a:endParaRPr lang="en-IN" sz="2200" dirty="0" smtClean="0">
              <a:solidFill>
                <a:schemeClr val="bg1"/>
              </a:solidFill>
            </a:endParaRPr>
          </a:p>
          <a:p>
            <a:pPr algn="l"/>
            <a:r>
              <a:rPr lang="en-IN" sz="2200" dirty="0" smtClean="0">
                <a:solidFill>
                  <a:schemeClr val="bg1"/>
                </a:solidFill>
              </a:rPr>
              <a:t>The </a:t>
            </a:r>
            <a:r>
              <a:rPr lang="en-IN" sz="2200" dirty="0">
                <a:solidFill>
                  <a:schemeClr val="bg1"/>
                </a:solidFill>
              </a:rPr>
              <a:t>number of values between braces { } cannot be larger than the number of elements that we declare for the array between square brackets [ ].</a:t>
            </a:r>
          </a:p>
          <a:p>
            <a:pPr algn="l"/>
            <a:r>
              <a:rPr lang="en-IN" sz="2200" dirty="0">
                <a:solidFill>
                  <a:schemeClr val="bg1"/>
                </a:solidFill>
              </a:rPr>
              <a:t>If you omit the size of the array, an array just big enough to hold the initialization is created. Therefore, if you write −</a:t>
            </a:r>
          </a:p>
          <a:p>
            <a:pPr algn="l"/>
            <a:r>
              <a:rPr lang="en-IN" sz="2200" dirty="0">
                <a:solidFill>
                  <a:schemeClr val="bg1"/>
                </a:solidFill>
              </a:rPr>
              <a:t>double balance[] = {1000.0, 2.0, 3.4, 7.0, 50.0}; </a:t>
            </a:r>
            <a:endParaRPr lang="en-IN" sz="2200" dirty="0" smtClean="0">
              <a:solidFill>
                <a:schemeClr val="bg1"/>
              </a:solidFill>
            </a:endParaRPr>
          </a:p>
          <a:p>
            <a:pPr algn="l"/>
            <a:r>
              <a:rPr lang="en-IN" sz="2200" dirty="0" smtClean="0">
                <a:solidFill>
                  <a:schemeClr val="bg1"/>
                </a:solidFill>
              </a:rPr>
              <a:t>You </a:t>
            </a:r>
            <a:r>
              <a:rPr lang="en-IN" sz="2200" dirty="0">
                <a:solidFill>
                  <a:schemeClr val="bg1"/>
                </a:solidFill>
              </a:rPr>
              <a:t>will create exactly the same array as you did in the previous example. Following is an example to assign a single element of the array −</a:t>
            </a:r>
          </a:p>
          <a:p>
            <a:pPr algn="l"/>
            <a:r>
              <a:rPr lang="en-IN" sz="2200" dirty="0">
                <a:solidFill>
                  <a:schemeClr val="bg1"/>
                </a:solidFill>
              </a:rPr>
              <a:t>balance[4] = 50.0; </a:t>
            </a:r>
            <a:r>
              <a:rPr lang="en-IN" sz="2200" dirty="0">
                <a:solidFill>
                  <a:schemeClr val="bg1"/>
                </a:solidFill>
              </a:rPr>
              <a:t>The above statement assigns the 5</a:t>
            </a:r>
            <a:r>
              <a:rPr lang="en-IN" sz="2200" baseline="30000" dirty="0">
                <a:solidFill>
                  <a:schemeClr val="bg1"/>
                </a:solidFill>
              </a:rPr>
              <a:t>th</a:t>
            </a:r>
            <a:r>
              <a:rPr lang="en-IN" sz="2200" dirty="0">
                <a:solidFill>
                  <a:schemeClr val="bg1"/>
                </a:solidFill>
              </a:rPr>
              <a:t> element in the array with a value of 50.0. All arrays have 0 as the index of their first element which is also called the base index and the last index of an array will be total size of the array minus 1</a:t>
            </a:r>
          </a:p>
        </p:txBody>
      </p:sp>
    </p:spTree>
    <p:extLst>
      <p:ext uri="{BB962C8B-B14F-4D97-AF65-F5344CB8AC3E}">
        <p14:creationId xmlns:p14="http://schemas.microsoft.com/office/powerpoint/2010/main" val="148509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Accessing Array Element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7992888" cy="4824536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solidFill>
                  <a:schemeClr val="bg1"/>
                </a:solidFill>
              </a:rPr>
              <a:t>Accessing Array Elements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An element is accessed by indexing the array name. This is done by placing the index of the element within square brackets after the name of the array. For example −</a:t>
            </a:r>
          </a:p>
          <a:p>
            <a:pPr algn="l"/>
            <a:endParaRPr lang="en-IN" sz="2400" dirty="0" smtClean="0">
              <a:solidFill>
                <a:schemeClr val="bg1"/>
              </a:solidFill>
            </a:endParaRPr>
          </a:p>
          <a:p>
            <a:pPr algn="l"/>
            <a:r>
              <a:rPr lang="en-IN" sz="2400" dirty="0" smtClean="0">
                <a:solidFill>
                  <a:schemeClr val="bg1"/>
                </a:solidFill>
              </a:rPr>
              <a:t>double </a:t>
            </a:r>
            <a:r>
              <a:rPr lang="en-IN" sz="2400" dirty="0">
                <a:solidFill>
                  <a:schemeClr val="bg1"/>
                </a:solidFill>
              </a:rPr>
              <a:t>salary = balance[9]; </a:t>
            </a:r>
            <a:endParaRPr lang="en-IN" sz="2400" dirty="0" smtClean="0">
              <a:solidFill>
                <a:schemeClr val="bg1"/>
              </a:solidFill>
            </a:endParaRPr>
          </a:p>
          <a:p>
            <a:pPr algn="l"/>
            <a:endParaRPr lang="en-IN" sz="2400" dirty="0" smtClean="0">
              <a:solidFill>
                <a:schemeClr val="bg1"/>
              </a:solidFill>
            </a:endParaRPr>
          </a:p>
          <a:p>
            <a:pPr algn="l"/>
            <a:r>
              <a:rPr lang="en-IN" sz="2400" dirty="0" smtClean="0">
                <a:solidFill>
                  <a:schemeClr val="bg1"/>
                </a:solidFill>
              </a:rPr>
              <a:t>The </a:t>
            </a:r>
            <a:r>
              <a:rPr lang="en-IN" sz="2400" dirty="0">
                <a:solidFill>
                  <a:schemeClr val="bg1"/>
                </a:solidFill>
              </a:rPr>
              <a:t>above statement will take the 10</a:t>
            </a:r>
            <a:r>
              <a:rPr lang="en-IN" sz="2400" baseline="30000" dirty="0">
                <a:solidFill>
                  <a:schemeClr val="bg1"/>
                </a:solidFill>
              </a:rPr>
              <a:t>th</a:t>
            </a:r>
            <a:r>
              <a:rPr lang="en-IN" sz="2400" dirty="0">
                <a:solidFill>
                  <a:schemeClr val="bg1"/>
                </a:solidFill>
              </a:rPr>
              <a:t> element from the array and assign the value to salary variable. The following example Shows how to use all the three above mentioned concepts </a:t>
            </a:r>
            <a:r>
              <a:rPr lang="en-IN" sz="2400" dirty="0" err="1">
                <a:solidFill>
                  <a:schemeClr val="bg1"/>
                </a:solidFill>
              </a:rPr>
              <a:t>viz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2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055" y="2492896"/>
            <a:ext cx="9144000" cy="1368151"/>
          </a:xfrm>
          <a:solidFill>
            <a:schemeClr val="tx1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IN" sz="6600" dirty="0" smtClean="0">
                <a:solidFill>
                  <a:schemeClr val="bg1">
                    <a:lumMod val="85000"/>
                  </a:schemeClr>
                </a:solidFill>
              </a:rPr>
              <a:t>Next: Pointers</a:t>
            </a:r>
            <a:endParaRPr lang="en-IN" sz="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0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369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What is array?</vt:lpstr>
      <vt:lpstr>Declaring Array</vt:lpstr>
      <vt:lpstr>Initializing Array</vt:lpstr>
      <vt:lpstr>Accessing Array Element</vt:lpstr>
      <vt:lpstr>Next: Pointers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8</cp:revision>
  <dcterms:created xsi:type="dcterms:W3CDTF">2016-09-01T03:02:47Z</dcterms:created>
  <dcterms:modified xsi:type="dcterms:W3CDTF">2016-09-03T19:28:14Z</dcterms:modified>
</cp:coreProperties>
</file>