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61" r:id="rId4"/>
    <p:sldId id="262" r:id="rId5"/>
    <p:sldId id="263"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494"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6EA248-79C0-41DB-ABC5-F8146361D16B}" type="datetimeFigureOut">
              <a:rPr lang="en-IN" smtClean="0"/>
              <a:t>04-09-2016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F8970F-3237-484A-AA0A-07F306654F6B}" type="slidenum">
              <a:rPr lang="en-IN" smtClean="0"/>
              <a:t>‹#›</a:t>
            </a:fld>
            <a:endParaRPr lang="en-IN"/>
          </a:p>
        </p:txBody>
      </p:sp>
    </p:spTree>
    <p:extLst>
      <p:ext uri="{BB962C8B-B14F-4D97-AF65-F5344CB8AC3E}">
        <p14:creationId xmlns:p14="http://schemas.microsoft.com/office/powerpoint/2010/main" val="54918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1F9601D-8B54-4752-B4CE-F747DB5E7976}" type="datetimeFigureOut">
              <a:rPr lang="en-IN" smtClean="0"/>
              <a:t>04-09-2016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55A5B-174D-4B36-A496-1159C63C27E6}" type="slidenum">
              <a:rPr lang="en-IN" smtClean="0"/>
              <a:t>‹#›</a:t>
            </a:fld>
            <a:endParaRPr lang="en-IN"/>
          </a:p>
        </p:txBody>
      </p:sp>
    </p:spTree>
    <p:extLst>
      <p:ext uri="{BB962C8B-B14F-4D97-AF65-F5344CB8AC3E}">
        <p14:creationId xmlns:p14="http://schemas.microsoft.com/office/powerpoint/2010/main" val="1567342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F9601D-8B54-4752-B4CE-F747DB5E7976}" type="datetimeFigureOut">
              <a:rPr lang="en-IN" smtClean="0"/>
              <a:t>04-09-2016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55A5B-174D-4B36-A496-1159C63C27E6}" type="slidenum">
              <a:rPr lang="en-IN" smtClean="0"/>
              <a:t>‹#›</a:t>
            </a:fld>
            <a:endParaRPr lang="en-IN"/>
          </a:p>
        </p:txBody>
      </p:sp>
    </p:spTree>
    <p:extLst>
      <p:ext uri="{BB962C8B-B14F-4D97-AF65-F5344CB8AC3E}">
        <p14:creationId xmlns:p14="http://schemas.microsoft.com/office/powerpoint/2010/main" val="2266525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F9601D-8B54-4752-B4CE-F747DB5E7976}" type="datetimeFigureOut">
              <a:rPr lang="en-IN" smtClean="0"/>
              <a:t>04-09-2016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55A5B-174D-4B36-A496-1159C63C27E6}" type="slidenum">
              <a:rPr lang="en-IN" smtClean="0"/>
              <a:t>‹#›</a:t>
            </a:fld>
            <a:endParaRPr lang="en-IN"/>
          </a:p>
        </p:txBody>
      </p:sp>
    </p:spTree>
    <p:extLst>
      <p:ext uri="{BB962C8B-B14F-4D97-AF65-F5344CB8AC3E}">
        <p14:creationId xmlns:p14="http://schemas.microsoft.com/office/powerpoint/2010/main" val="1010314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F9601D-8B54-4752-B4CE-F747DB5E7976}" type="datetimeFigureOut">
              <a:rPr lang="en-IN" smtClean="0"/>
              <a:t>04-09-2016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55A5B-174D-4B36-A496-1159C63C27E6}" type="slidenum">
              <a:rPr lang="en-IN" smtClean="0"/>
              <a:t>‹#›</a:t>
            </a:fld>
            <a:endParaRPr lang="en-IN"/>
          </a:p>
        </p:txBody>
      </p:sp>
    </p:spTree>
    <p:extLst>
      <p:ext uri="{BB962C8B-B14F-4D97-AF65-F5344CB8AC3E}">
        <p14:creationId xmlns:p14="http://schemas.microsoft.com/office/powerpoint/2010/main" val="128658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F9601D-8B54-4752-B4CE-F747DB5E7976}" type="datetimeFigureOut">
              <a:rPr lang="en-IN" smtClean="0"/>
              <a:t>04-09-2016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55A5B-174D-4B36-A496-1159C63C27E6}" type="slidenum">
              <a:rPr lang="en-IN" smtClean="0"/>
              <a:t>‹#›</a:t>
            </a:fld>
            <a:endParaRPr lang="en-IN"/>
          </a:p>
        </p:txBody>
      </p:sp>
    </p:spTree>
    <p:extLst>
      <p:ext uri="{BB962C8B-B14F-4D97-AF65-F5344CB8AC3E}">
        <p14:creationId xmlns:p14="http://schemas.microsoft.com/office/powerpoint/2010/main" val="271102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1F9601D-8B54-4752-B4CE-F747DB5E7976}" type="datetimeFigureOut">
              <a:rPr lang="en-IN" smtClean="0"/>
              <a:t>04-09-2016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C55A5B-174D-4B36-A496-1159C63C27E6}" type="slidenum">
              <a:rPr lang="en-IN" smtClean="0"/>
              <a:t>‹#›</a:t>
            </a:fld>
            <a:endParaRPr lang="en-IN"/>
          </a:p>
        </p:txBody>
      </p:sp>
    </p:spTree>
    <p:extLst>
      <p:ext uri="{BB962C8B-B14F-4D97-AF65-F5344CB8AC3E}">
        <p14:creationId xmlns:p14="http://schemas.microsoft.com/office/powerpoint/2010/main" val="3398065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1F9601D-8B54-4752-B4CE-F747DB5E7976}" type="datetimeFigureOut">
              <a:rPr lang="en-IN" smtClean="0"/>
              <a:t>04-09-2016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C55A5B-174D-4B36-A496-1159C63C27E6}" type="slidenum">
              <a:rPr lang="en-IN" smtClean="0"/>
              <a:t>‹#›</a:t>
            </a:fld>
            <a:endParaRPr lang="en-IN"/>
          </a:p>
        </p:txBody>
      </p:sp>
    </p:spTree>
    <p:extLst>
      <p:ext uri="{BB962C8B-B14F-4D97-AF65-F5344CB8AC3E}">
        <p14:creationId xmlns:p14="http://schemas.microsoft.com/office/powerpoint/2010/main" val="1393364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1F9601D-8B54-4752-B4CE-F747DB5E7976}" type="datetimeFigureOut">
              <a:rPr lang="en-IN" smtClean="0"/>
              <a:t>04-09-2016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C55A5B-174D-4B36-A496-1159C63C27E6}" type="slidenum">
              <a:rPr lang="en-IN" smtClean="0"/>
              <a:t>‹#›</a:t>
            </a:fld>
            <a:endParaRPr lang="en-IN"/>
          </a:p>
        </p:txBody>
      </p:sp>
    </p:spTree>
    <p:extLst>
      <p:ext uri="{BB962C8B-B14F-4D97-AF65-F5344CB8AC3E}">
        <p14:creationId xmlns:p14="http://schemas.microsoft.com/office/powerpoint/2010/main" val="294580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F9601D-8B54-4752-B4CE-F747DB5E7976}" type="datetimeFigureOut">
              <a:rPr lang="en-IN" smtClean="0"/>
              <a:t>04-09-2016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C55A5B-174D-4B36-A496-1159C63C27E6}" type="slidenum">
              <a:rPr lang="en-IN" smtClean="0"/>
              <a:t>‹#›</a:t>
            </a:fld>
            <a:endParaRPr lang="en-IN"/>
          </a:p>
        </p:txBody>
      </p:sp>
    </p:spTree>
    <p:extLst>
      <p:ext uri="{BB962C8B-B14F-4D97-AF65-F5344CB8AC3E}">
        <p14:creationId xmlns:p14="http://schemas.microsoft.com/office/powerpoint/2010/main" val="3138771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F9601D-8B54-4752-B4CE-F747DB5E7976}" type="datetimeFigureOut">
              <a:rPr lang="en-IN" smtClean="0"/>
              <a:t>04-09-2016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C55A5B-174D-4B36-A496-1159C63C27E6}" type="slidenum">
              <a:rPr lang="en-IN" smtClean="0"/>
              <a:t>‹#›</a:t>
            </a:fld>
            <a:endParaRPr lang="en-IN"/>
          </a:p>
        </p:txBody>
      </p:sp>
    </p:spTree>
    <p:extLst>
      <p:ext uri="{BB962C8B-B14F-4D97-AF65-F5344CB8AC3E}">
        <p14:creationId xmlns:p14="http://schemas.microsoft.com/office/powerpoint/2010/main" val="1827292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F9601D-8B54-4752-B4CE-F747DB5E7976}" type="datetimeFigureOut">
              <a:rPr lang="en-IN" smtClean="0"/>
              <a:t>04-09-2016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C55A5B-174D-4B36-A496-1159C63C27E6}" type="slidenum">
              <a:rPr lang="en-IN" smtClean="0"/>
              <a:t>‹#›</a:t>
            </a:fld>
            <a:endParaRPr lang="en-IN"/>
          </a:p>
        </p:txBody>
      </p:sp>
    </p:spTree>
    <p:extLst>
      <p:ext uri="{BB962C8B-B14F-4D97-AF65-F5344CB8AC3E}">
        <p14:creationId xmlns:p14="http://schemas.microsoft.com/office/powerpoint/2010/main" val="100052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0" r="-1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F9601D-8B54-4752-B4CE-F747DB5E7976}" type="datetimeFigureOut">
              <a:rPr lang="en-IN" smtClean="0"/>
              <a:t>04-09-2016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55A5B-174D-4B36-A496-1159C63C27E6}" type="slidenum">
              <a:rPr lang="en-IN" smtClean="0"/>
              <a:t>‹#›</a:t>
            </a:fld>
            <a:endParaRPr lang="en-IN"/>
          </a:p>
        </p:txBody>
      </p:sp>
    </p:spTree>
    <p:extLst>
      <p:ext uri="{BB962C8B-B14F-4D97-AF65-F5344CB8AC3E}">
        <p14:creationId xmlns:p14="http://schemas.microsoft.com/office/powerpoint/2010/main" val="234834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564904"/>
            <a:ext cx="9144000" cy="1323439"/>
          </a:xfrm>
          <a:prstGeom prst="rect">
            <a:avLst/>
          </a:prstGeom>
          <a:solidFill>
            <a:schemeClr val="tx1">
              <a:alpha val="50000"/>
            </a:schemeClr>
          </a:solidFill>
        </p:spPr>
        <p:txBody>
          <a:bodyPr wrap="square" rtlCol="0">
            <a:spAutoFit/>
          </a:bodyPr>
          <a:lstStyle/>
          <a:p>
            <a:pPr algn="ctr"/>
            <a:r>
              <a:rPr lang="en-IN" sz="8000" dirty="0" smtClean="0">
                <a:solidFill>
                  <a:schemeClr val="bg1">
                    <a:lumMod val="85000"/>
                  </a:schemeClr>
                </a:solidFill>
              </a:rPr>
              <a:t>Environment Setup</a:t>
            </a:r>
            <a:endParaRPr lang="en-IN" sz="8000" dirty="0">
              <a:solidFill>
                <a:schemeClr val="bg1">
                  <a:lumMod val="85000"/>
                </a:schemeClr>
              </a:solidFill>
            </a:endParaRPr>
          </a:p>
        </p:txBody>
      </p:sp>
    </p:spTree>
    <p:extLst>
      <p:ext uri="{BB962C8B-B14F-4D97-AF65-F5344CB8AC3E}">
        <p14:creationId xmlns:p14="http://schemas.microsoft.com/office/powerpoint/2010/main" val="3187149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08111"/>
          </a:xfrm>
          <a:solidFill>
            <a:schemeClr val="tx1">
              <a:alpha val="50000"/>
            </a:schemeClr>
          </a:solidFill>
        </p:spPr>
        <p:txBody>
          <a:bodyPr/>
          <a:lstStyle/>
          <a:p>
            <a:r>
              <a:rPr lang="en-IN" dirty="0" smtClean="0">
                <a:solidFill>
                  <a:schemeClr val="bg1">
                    <a:lumMod val="85000"/>
                  </a:schemeClr>
                </a:solidFill>
              </a:rPr>
              <a:t>The C Compiler</a:t>
            </a:r>
            <a:endParaRPr lang="en-IN" dirty="0">
              <a:solidFill>
                <a:schemeClr val="bg1">
                  <a:lumMod val="85000"/>
                </a:schemeClr>
              </a:solidFill>
            </a:endParaRPr>
          </a:p>
        </p:txBody>
      </p:sp>
      <p:sp>
        <p:nvSpPr>
          <p:cNvPr id="3" name="Subtitle 2"/>
          <p:cNvSpPr>
            <a:spLocks noGrp="1"/>
          </p:cNvSpPr>
          <p:nvPr>
            <p:ph type="subTitle" idx="1"/>
          </p:nvPr>
        </p:nvSpPr>
        <p:spPr>
          <a:xfrm>
            <a:off x="467544" y="1484784"/>
            <a:ext cx="7992888" cy="4824536"/>
          </a:xfrm>
        </p:spPr>
        <p:txBody>
          <a:bodyPr>
            <a:normAutofit lnSpcReduction="10000"/>
          </a:bodyPr>
          <a:lstStyle/>
          <a:p>
            <a:pPr algn="l"/>
            <a:r>
              <a:rPr lang="en-IN" sz="2400" dirty="0">
                <a:solidFill>
                  <a:schemeClr val="bg1"/>
                </a:solidFill>
              </a:rPr>
              <a:t>The source code written in source file is the human readable source for your program. It needs to be "compiled", into machine language so that your CPU can actually execute the program as per the instructions given.</a:t>
            </a:r>
          </a:p>
          <a:p>
            <a:pPr algn="l"/>
            <a:r>
              <a:rPr lang="en-IN" sz="2400" dirty="0">
                <a:solidFill>
                  <a:schemeClr val="bg1"/>
                </a:solidFill>
              </a:rPr>
              <a:t>The compiler compiles the source codes into final executable programs. The most frequently used and free available compiler is the GNU C/C++ compiler, otherwise you can have compilers either from HP or Solaris if you have the respective operating systems.</a:t>
            </a:r>
          </a:p>
          <a:p>
            <a:pPr algn="l"/>
            <a:r>
              <a:rPr lang="en-IN" sz="2400" dirty="0">
                <a:solidFill>
                  <a:schemeClr val="bg1"/>
                </a:solidFill>
              </a:rPr>
              <a:t>The following section explains how to install GNU C/C++ compiler on various OS. We keep mentioning C/C++ together because GNU </a:t>
            </a:r>
            <a:r>
              <a:rPr lang="en-IN" sz="2400" dirty="0" err="1">
                <a:solidFill>
                  <a:schemeClr val="bg1"/>
                </a:solidFill>
              </a:rPr>
              <a:t>gcc</a:t>
            </a:r>
            <a:r>
              <a:rPr lang="en-IN" sz="2400" dirty="0">
                <a:solidFill>
                  <a:schemeClr val="bg1"/>
                </a:solidFill>
              </a:rPr>
              <a:t> compiler works for both C and C++ programming languages.</a:t>
            </a:r>
          </a:p>
          <a:p>
            <a:pPr algn="l"/>
            <a:endParaRPr lang="en-IN" sz="2400" dirty="0">
              <a:solidFill>
                <a:schemeClr val="bg1"/>
              </a:solidFill>
            </a:endParaRPr>
          </a:p>
        </p:txBody>
      </p:sp>
    </p:spTree>
    <p:extLst>
      <p:ext uri="{BB962C8B-B14F-4D97-AF65-F5344CB8AC3E}">
        <p14:creationId xmlns:p14="http://schemas.microsoft.com/office/powerpoint/2010/main" val="1355720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08111"/>
          </a:xfrm>
          <a:solidFill>
            <a:schemeClr val="tx1">
              <a:alpha val="50000"/>
            </a:schemeClr>
          </a:solidFill>
        </p:spPr>
        <p:txBody>
          <a:bodyPr/>
          <a:lstStyle/>
          <a:p>
            <a:r>
              <a:rPr lang="en-IN" dirty="0" smtClean="0">
                <a:solidFill>
                  <a:schemeClr val="bg1">
                    <a:lumMod val="85000"/>
                  </a:schemeClr>
                </a:solidFill>
              </a:rPr>
              <a:t>What is </a:t>
            </a:r>
            <a:r>
              <a:rPr lang="en-IN" dirty="0" err="1" smtClean="0">
                <a:solidFill>
                  <a:schemeClr val="bg1">
                    <a:lumMod val="85000"/>
                  </a:schemeClr>
                </a:solidFill>
              </a:rPr>
              <a:t>CodeBlocks</a:t>
            </a:r>
            <a:r>
              <a:rPr lang="en-IN" dirty="0" smtClean="0">
                <a:solidFill>
                  <a:schemeClr val="bg1">
                    <a:lumMod val="85000"/>
                  </a:schemeClr>
                </a:solidFill>
              </a:rPr>
              <a:t>?</a:t>
            </a:r>
            <a:endParaRPr lang="en-IN" dirty="0">
              <a:solidFill>
                <a:schemeClr val="bg1">
                  <a:lumMod val="85000"/>
                </a:schemeClr>
              </a:solidFill>
            </a:endParaRPr>
          </a:p>
        </p:txBody>
      </p:sp>
      <p:sp>
        <p:nvSpPr>
          <p:cNvPr id="3" name="Subtitle 2"/>
          <p:cNvSpPr>
            <a:spLocks noGrp="1"/>
          </p:cNvSpPr>
          <p:nvPr>
            <p:ph type="subTitle" idx="1"/>
          </p:nvPr>
        </p:nvSpPr>
        <p:spPr>
          <a:xfrm>
            <a:off x="467544" y="1484784"/>
            <a:ext cx="7992888" cy="4824536"/>
          </a:xfrm>
        </p:spPr>
        <p:txBody>
          <a:bodyPr>
            <a:normAutofit/>
          </a:bodyPr>
          <a:lstStyle/>
          <a:p>
            <a:pPr algn="l"/>
            <a:r>
              <a:rPr lang="en-IN" sz="2400" dirty="0">
                <a:solidFill>
                  <a:schemeClr val="bg1"/>
                </a:solidFill>
              </a:rPr>
              <a:t>Code::Blocks is a free, open-source cross-platform IDE that supports multiple compilers including GCC, Clang and Visual C++. It is developed in C++ using </a:t>
            </a:r>
            <a:r>
              <a:rPr lang="en-IN" sz="2400" dirty="0" err="1">
                <a:solidFill>
                  <a:schemeClr val="bg1"/>
                </a:solidFill>
              </a:rPr>
              <a:t>wxWidgets</a:t>
            </a:r>
            <a:r>
              <a:rPr lang="en-IN" sz="2400" dirty="0">
                <a:solidFill>
                  <a:schemeClr val="bg1"/>
                </a:solidFill>
              </a:rPr>
              <a:t> as the GUI toolkit. Using a plugin architecture, its capabilities and features are defined by the provided plugins. Currently, Code::Blocks is oriented towards C, C++, and Fortran. It has a custom build </a:t>
            </a:r>
            <a:r>
              <a:rPr lang="en-IN" sz="2400" dirty="0" smtClean="0">
                <a:solidFill>
                  <a:schemeClr val="bg1"/>
                </a:solidFill>
              </a:rPr>
              <a:t>system and </a:t>
            </a:r>
            <a:r>
              <a:rPr lang="en-IN" sz="2400" dirty="0">
                <a:solidFill>
                  <a:schemeClr val="bg1"/>
                </a:solidFill>
              </a:rPr>
              <a:t>optional Make support.</a:t>
            </a:r>
          </a:p>
          <a:p>
            <a:pPr algn="l"/>
            <a:r>
              <a:rPr lang="en-IN" sz="2400" dirty="0">
                <a:solidFill>
                  <a:schemeClr val="bg1"/>
                </a:solidFill>
              </a:rPr>
              <a:t>Code::Blocks is being developed for Windows, Linux, and Mac OS X and has been ported to </a:t>
            </a:r>
            <a:r>
              <a:rPr lang="en-IN" sz="2400" dirty="0" smtClean="0">
                <a:solidFill>
                  <a:schemeClr val="bg1"/>
                </a:solidFill>
              </a:rPr>
              <a:t>FreeBSD, </a:t>
            </a:r>
            <a:r>
              <a:rPr lang="en-IN" sz="2400" dirty="0" err="1" smtClean="0">
                <a:solidFill>
                  <a:schemeClr val="bg1"/>
                </a:solidFill>
              </a:rPr>
              <a:t>OpenBSD</a:t>
            </a:r>
            <a:r>
              <a:rPr lang="en-IN" sz="2400" dirty="0">
                <a:solidFill>
                  <a:schemeClr val="bg1"/>
                </a:solidFill>
              </a:rPr>
              <a:t> </a:t>
            </a:r>
            <a:r>
              <a:rPr lang="en-IN" sz="2400" dirty="0" smtClean="0">
                <a:solidFill>
                  <a:schemeClr val="bg1"/>
                </a:solidFill>
              </a:rPr>
              <a:t>and Solaris.</a:t>
            </a:r>
            <a:endParaRPr lang="en-IN" sz="2400" dirty="0">
              <a:solidFill>
                <a:schemeClr val="bg1"/>
              </a:solidFill>
            </a:endParaRPr>
          </a:p>
          <a:p>
            <a:pPr algn="l"/>
            <a:endParaRPr lang="en-IN" sz="2400" dirty="0" smtClean="0">
              <a:solidFill>
                <a:schemeClr val="bg1"/>
              </a:solidFill>
            </a:endParaRPr>
          </a:p>
          <a:p>
            <a:pPr algn="l"/>
            <a:endParaRPr lang="en-IN" sz="2400" dirty="0">
              <a:solidFill>
                <a:schemeClr val="bg1"/>
              </a:solidFill>
            </a:endParaRPr>
          </a:p>
        </p:txBody>
      </p:sp>
    </p:spTree>
    <p:extLst>
      <p:ext uri="{BB962C8B-B14F-4D97-AF65-F5344CB8AC3E}">
        <p14:creationId xmlns:p14="http://schemas.microsoft.com/office/powerpoint/2010/main" val="1576046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08111"/>
          </a:xfrm>
          <a:solidFill>
            <a:schemeClr val="tx1">
              <a:alpha val="50000"/>
            </a:schemeClr>
          </a:solidFill>
        </p:spPr>
        <p:txBody>
          <a:bodyPr/>
          <a:lstStyle/>
          <a:p>
            <a:r>
              <a:rPr lang="en-IN" dirty="0" smtClean="0">
                <a:solidFill>
                  <a:schemeClr val="bg1">
                    <a:lumMod val="85000"/>
                  </a:schemeClr>
                </a:solidFill>
              </a:rPr>
              <a:t>Installing </a:t>
            </a:r>
            <a:r>
              <a:rPr lang="en-IN" dirty="0" err="1" smtClean="0">
                <a:solidFill>
                  <a:schemeClr val="bg1">
                    <a:lumMod val="85000"/>
                  </a:schemeClr>
                </a:solidFill>
              </a:rPr>
              <a:t>CodeBlocks</a:t>
            </a:r>
            <a:endParaRPr lang="en-IN" dirty="0">
              <a:solidFill>
                <a:schemeClr val="bg1">
                  <a:lumMod val="85000"/>
                </a:schemeClr>
              </a:solidFill>
            </a:endParaRPr>
          </a:p>
        </p:txBody>
      </p:sp>
      <p:sp>
        <p:nvSpPr>
          <p:cNvPr id="3" name="Subtitle 2"/>
          <p:cNvSpPr>
            <a:spLocks noGrp="1"/>
          </p:cNvSpPr>
          <p:nvPr>
            <p:ph type="subTitle" idx="1"/>
          </p:nvPr>
        </p:nvSpPr>
        <p:spPr>
          <a:xfrm>
            <a:off x="539552" y="1196752"/>
            <a:ext cx="7992888" cy="5040560"/>
          </a:xfrm>
        </p:spPr>
        <p:txBody>
          <a:bodyPr>
            <a:noAutofit/>
          </a:bodyPr>
          <a:lstStyle/>
          <a:p>
            <a:pPr algn="l"/>
            <a:r>
              <a:rPr lang="en-IN" sz="2400" dirty="0" smtClean="0">
                <a:solidFill>
                  <a:schemeClr val="bg1"/>
                </a:solidFill>
              </a:rPr>
              <a:t>Click on the setup file provided in software folder</a:t>
            </a:r>
          </a:p>
          <a:p>
            <a:pPr algn="l"/>
            <a:r>
              <a:rPr lang="en-IN" sz="2400" dirty="0" smtClean="0">
                <a:solidFill>
                  <a:schemeClr val="bg1"/>
                </a:solidFill>
              </a:rPr>
              <a:t>Continue clicking next until install</a:t>
            </a:r>
          </a:p>
          <a:p>
            <a:pPr algn="l"/>
            <a:r>
              <a:rPr lang="en-IN" sz="2400" dirty="0" smtClean="0">
                <a:solidFill>
                  <a:schemeClr val="bg1"/>
                </a:solidFill>
              </a:rPr>
              <a:t>Launch the </a:t>
            </a:r>
            <a:r>
              <a:rPr lang="en-IN" sz="2400" dirty="0" err="1" smtClean="0">
                <a:solidFill>
                  <a:schemeClr val="bg1"/>
                </a:solidFill>
              </a:rPr>
              <a:t>codeBlocks</a:t>
            </a:r>
            <a:r>
              <a:rPr lang="en-IN" sz="2400" dirty="0" smtClean="0">
                <a:solidFill>
                  <a:schemeClr val="bg1"/>
                </a:solidFill>
              </a:rPr>
              <a:t> IDE</a:t>
            </a:r>
          </a:p>
          <a:p>
            <a:pPr algn="l"/>
            <a:r>
              <a:rPr lang="en-IN" sz="2400" dirty="0" smtClean="0">
                <a:solidFill>
                  <a:schemeClr val="bg1"/>
                </a:solidFill>
              </a:rPr>
              <a:t>If GCC not detected follow the steps mentioned in the </a:t>
            </a:r>
            <a:r>
              <a:rPr lang="en-IN" sz="2400" dirty="0" err="1" smtClean="0">
                <a:solidFill>
                  <a:schemeClr val="bg1"/>
                </a:solidFill>
              </a:rPr>
              <a:t>ouput</a:t>
            </a:r>
            <a:r>
              <a:rPr lang="en-IN" sz="2400" dirty="0" smtClean="0">
                <a:solidFill>
                  <a:schemeClr val="bg1"/>
                </a:solidFill>
              </a:rPr>
              <a:t> window </a:t>
            </a:r>
          </a:p>
        </p:txBody>
      </p:sp>
    </p:spTree>
    <p:extLst>
      <p:ext uri="{BB962C8B-B14F-4D97-AF65-F5344CB8AC3E}">
        <p14:creationId xmlns:p14="http://schemas.microsoft.com/office/powerpoint/2010/main" val="1485093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55" y="2492896"/>
            <a:ext cx="9144000" cy="1368151"/>
          </a:xfrm>
          <a:solidFill>
            <a:schemeClr val="tx1">
              <a:alpha val="50000"/>
            </a:schemeClr>
          </a:solidFill>
        </p:spPr>
        <p:txBody>
          <a:bodyPr>
            <a:normAutofit/>
          </a:bodyPr>
          <a:lstStyle/>
          <a:p>
            <a:r>
              <a:rPr lang="en-IN" sz="6600" dirty="0" smtClean="0">
                <a:solidFill>
                  <a:schemeClr val="bg1">
                    <a:lumMod val="85000"/>
                  </a:schemeClr>
                </a:solidFill>
              </a:rPr>
              <a:t>Next: </a:t>
            </a:r>
            <a:r>
              <a:rPr lang="en-IN" sz="6600" smtClean="0">
                <a:solidFill>
                  <a:schemeClr val="bg1">
                    <a:lumMod val="85000"/>
                  </a:schemeClr>
                </a:solidFill>
              </a:rPr>
              <a:t>Basic Syntax</a:t>
            </a:r>
            <a:endParaRPr lang="en-IN" sz="6600" dirty="0">
              <a:solidFill>
                <a:schemeClr val="bg1">
                  <a:lumMod val="85000"/>
                </a:schemeClr>
              </a:solidFill>
            </a:endParaRPr>
          </a:p>
        </p:txBody>
      </p:sp>
    </p:spTree>
    <p:extLst>
      <p:ext uri="{BB962C8B-B14F-4D97-AF65-F5344CB8AC3E}">
        <p14:creationId xmlns:p14="http://schemas.microsoft.com/office/powerpoint/2010/main" val="2880102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TotalTime>
  <Words>168</Words>
  <Application>Microsoft Office PowerPoint</Application>
  <PresentationFormat>On-screen Show (4:3)</PresentationFormat>
  <Paragraphs>14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The C Compiler</vt:lpstr>
      <vt:lpstr>What is CodeBlocks?</vt:lpstr>
      <vt:lpstr>Installing CodeBlocks</vt:lpstr>
      <vt:lpstr>Next: Basic Syntax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9</cp:revision>
  <dcterms:created xsi:type="dcterms:W3CDTF">2016-09-01T03:02:47Z</dcterms:created>
  <dcterms:modified xsi:type="dcterms:W3CDTF">2016-09-03T19:09:41Z</dcterms:modified>
</cp:coreProperties>
</file>