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1" r:id="rId4"/>
    <p:sldId id="262" r:id="rId5"/>
    <p:sldId id="264" r:id="rId6"/>
    <p:sldId id="265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EA248-79C0-41DB-ABC5-F8146361D16B}" type="datetimeFigureOut">
              <a:rPr lang="en-IN" smtClean="0"/>
              <a:t>03-09-2016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8970F-3237-484A-AA0A-07F306654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18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34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52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31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5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02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03-09-2016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06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03-09-2016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36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03-09-2016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80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03-09-2016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77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03-09-2016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29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03-09-2016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52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9601D-8B54-4752-B4CE-F747DB5E7976}" type="datetimeFigureOut">
              <a:rPr lang="en-IN" smtClean="0"/>
              <a:t>03-09-2016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34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64904"/>
            <a:ext cx="9144000" cy="1323439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8000" dirty="0" smtClean="0">
                <a:solidFill>
                  <a:schemeClr val="bg1">
                    <a:lumMod val="85000"/>
                  </a:schemeClr>
                </a:solidFill>
              </a:rPr>
              <a:t>Program Structure</a:t>
            </a:r>
            <a:endParaRPr lang="en-IN" sz="8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14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08111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A C Program example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484784"/>
            <a:ext cx="7992888" cy="4824536"/>
          </a:xfrm>
        </p:spPr>
        <p:txBody>
          <a:bodyPr>
            <a:normAutofit/>
          </a:bodyPr>
          <a:lstStyle/>
          <a:p>
            <a:pPr algn="l"/>
            <a:r>
              <a:rPr lang="en-IN" sz="2400" smtClean="0">
                <a:solidFill>
                  <a:schemeClr val="bg1">
                    <a:lumMod val="95000"/>
                  </a:schemeClr>
                </a:solidFill>
              </a:rPr>
              <a:t>#</a:t>
            </a:r>
            <a:r>
              <a:rPr lang="en-IN" sz="2400" smtClean="0">
                <a:solidFill>
                  <a:schemeClr val="bg1">
                    <a:lumMod val="95000"/>
                  </a:schemeClr>
                </a:solidFill>
              </a:rPr>
              <a:t>include&lt;</a:t>
            </a:r>
            <a:r>
              <a:rPr lang="en-IN" sz="2400" dirty="0" err="1" smtClean="0">
                <a:solidFill>
                  <a:schemeClr val="bg1">
                    <a:lumMod val="95000"/>
                  </a:schemeClr>
                </a:solidFill>
              </a:rPr>
              <a:t>stdio.h</a:t>
            </a:r>
            <a:r>
              <a:rPr lang="en-IN" sz="2400" dirty="0" smtClean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algn="l"/>
            <a:endParaRPr lang="en-IN" sz="24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IN" sz="2400" dirty="0" err="1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IN" sz="2400" dirty="0" err="1" smtClean="0">
                <a:solidFill>
                  <a:schemeClr val="bg1">
                    <a:lumMod val="95000"/>
                  </a:schemeClr>
                </a:solidFill>
              </a:rPr>
              <a:t>nt</a:t>
            </a:r>
            <a:r>
              <a:rPr lang="en-IN" sz="2400" dirty="0" smtClean="0">
                <a:solidFill>
                  <a:schemeClr val="bg1">
                    <a:lumMod val="95000"/>
                  </a:schemeClr>
                </a:solidFill>
              </a:rPr>
              <a:t> main() {</a:t>
            </a:r>
          </a:p>
          <a:p>
            <a:pPr algn="l"/>
            <a:r>
              <a:rPr lang="en-IN" sz="2400" dirty="0" smtClean="0">
                <a:solidFill>
                  <a:schemeClr val="bg1">
                    <a:lumMod val="95000"/>
                  </a:schemeClr>
                </a:solidFill>
              </a:rPr>
              <a:t>/*My first program*/</a:t>
            </a:r>
          </a:p>
          <a:p>
            <a:pPr algn="l"/>
            <a:r>
              <a:rPr lang="en-IN" sz="2400" dirty="0" err="1">
                <a:solidFill>
                  <a:schemeClr val="bg1">
                    <a:lumMod val="95000"/>
                  </a:schemeClr>
                </a:solidFill>
              </a:rPr>
              <a:t>p</a:t>
            </a:r>
            <a:r>
              <a:rPr lang="en-IN" sz="2400" dirty="0" err="1" smtClean="0">
                <a:solidFill>
                  <a:schemeClr val="bg1">
                    <a:lumMod val="95000"/>
                  </a:schemeClr>
                </a:solidFill>
              </a:rPr>
              <a:t>rintf</a:t>
            </a:r>
            <a:r>
              <a:rPr lang="en-IN" sz="2400" dirty="0" smtClean="0">
                <a:solidFill>
                  <a:schemeClr val="bg1">
                    <a:lumMod val="95000"/>
                  </a:schemeClr>
                </a:solidFill>
              </a:rPr>
              <a:t>(“Welcome to Community of Coders”);</a:t>
            </a:r>
          </a:p>
          <a:p>
            <a:pPr algn="l"/>
            <a:r>
              <a:rPr lang="en-IN" sz="2400" dirty="0">
                <a:solidFill>
                  <a:schemeClr val="bg1">
                    <a:lumMod val="95000"/>
                  </a:schemeClr>
                </a:solidFill>
              </a:rPr>
              <a:t>r</a:t>
            </a:r>
            <a:r>
              <a:rPr lang="en-IN" sz="2400" dirty="0" smtClean="0">
                <a:solidFill>
                  <a:schemeClr val="bg1">
                    <a:lumMod val="95000"/>
                  </a:schemeClr>
                </a:solidFill>
              </a:rPr>
              <a:t>eturn 0;</a:t>
            </a:r>
          </a:p>
          <a:p>
            <a:pPr algn="l"/>
            <a:r>
              <a:rPr lang="en-IN" sz="2400" dirty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572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08111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A C Program example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484784"/>
            <a:ext cx="7992888" cy="4824536"/>
          </a:xfrm>
        </p:spPr>
        <p:txBody>
          <a:bodyPr>
            <a:normAutofit/>
          </a:bodyPr>
          <a:lstStyle/>
          <a:p>
            <a:pPr algn="l"/>
            <a:r>
              <a:rPr lang="en-IN" sz="2400" dirty="0">
                <a:solidFill>
                  <a:schemeClr val="bg1"/>
                </a:solidFill>
              </a:rPr>
              <a:t>A C program basically consists of the following parts −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sz="2400" dirty="0" err="1">
                <a:solidFill>
                  <a:schemeClr val="bg1"/>
                </a:solidFill>
              </a:rPr>
              <a:t>Preprocessor</a:t>
            </a:r>
            <a:r>
              <a:rPr lang="en-IN" sz="2400" dirty="0">
                <a:solidFill>
                  <a:schemeClr val="bg1"/>
                </a:solidFill>
              </a:rPr>
              <a:t> Commands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Functions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Variables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Statements &amp; Expressions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Comments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04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08111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Program Elaboration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5040560"/>
          </a:xfrm>
        </p:spPr>
        <p:txBody>
          <a:bodyPr>
            <a:noAutofit/>
          </a:bodyPr>
          <a:lstStyle/>
          <a:p>
            <a:pPr algn="l"/>
            <a:r>
              <a:rPr lang="en-IN" sz="2400" dirty="0">
                <a:solidFill>
                  <a:schemeClr val="bg1"/>
                </a:solidFill>
              </a:rPr>
              <a:t>Let us take a look at the various parts of the above program −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IN" sz="2400" dirty="0" smtClean="0">
              <a:solidFill>
                <a:schemeClr val="bg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The first line of the program </a:t>
            </a:r>
            <a:r>
              <a:rPr lang="en-IN" sz="2400" i="1" dirty="0" smtClean="0">
                <a:solidFill>
                  <a:schemeClr val="bg1"/>
                </a:solidFill>
              </a:rPr>
              <a:t>#include &lt;</a:t>
            </a:r>
            <a:r>
              <a:rPr lang="en-IN" sz="2400" i="1" dirty="0" err="1" smtClean="0">
                <a:solidFill>
                  <a:schemeClr val="bg1"/>
                </a:solidFill>
              </a:rPr>
              <a:t>stdio.h</a:t>
            </a:r>
            <a:r>
              <a:rPr lang="en-IN" sz="2400" i="1" dirty="0" smtClean="0">
                <a:solidFill>
                  <a:schemeClr val="bg1"/>
                </a:solidFill>
              </a:rPr>
              <a:t>&gt;</a:t>
            </a:r>
            <a:r>
              <a:rPr lang="en-IN" sz="2400" dirty="0" smtClean="0">
                <a:solidFill>
                  <a:schemeClr val="bg1"/>
                </a:solidFill>
              </a:rPr>
              <a:t> is a </a:t>
            </a:r>
            <a:r>
              <a:rPr lang="en-IN" sz="2400" dirty="0" err="1" smtClean="0">
                <a:solidFill>
                  <a:schemeClr val="bg1"/>
                </a:solidFill>
              </a:rPr>
              <a:t>preprocessor</a:t>
            </a:r>
            <a:r>
              <a:rPr lang="en-IN" sz="2400" dirty="0" smtClean="0">
                <a:solidFill>
                  <a:schemeClr val="bg1"/>
                </a:solidFill>
              </a:rPr>
              <a:t> command, which tells a C compiler to include </a:t>
            </a:r>
            <a:r>
              <a:rPr lang="en-IN" sz="2400" dirty="0" err="1" smtClean="0">
                <a:solidFill>
                  <a:schemeClr val="bg1"/>
                </a:solidFill>
              </a:rPr>
              <a:t>stdio.h</a:t>
            </a:r>
            <a:r>
              <a:rPr lang="en-IN" sz="2400" dirty="0" smtClean="0">
                <a:solidFill>
                  <a:schemeClr val="bg1"/>
                </a:solidFill>
              </a:rPr>
              <a:t> file before going to actual compilation.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IN" sz="2400" dirty="0" smtClean="0">
              <a:solidFill>
                <a:schemeClr val="bg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The next line </a:t>
            </a:r>
            <a:r>
              <a:rPr lang="en-IN" sz="2400" i="1" dirty="0" err="1" smtClean="0">
                <a:solidFill>
                  <a:schemeClr val="bg1"/>
                </a:solidFill>
              </a:rPr>
              <a:t>int</a:t>
            </a:r>
            <a:r>
              <a:rPr lang="en-IN" sz="2400" i="1" dirty="0" smtClean="0">
                <a:solidFill>
                  <a:schemeClr val="bg1"/>
                </a:solidFill>
              </a:rPr>
              <a:t> main()</a:t>
            </a:r>
            <a:r>
              <a:rPr lang="en-IN" sz="2400" dirty="0" smtClean="0">
                <a:solidFill>
                  <a:schemeClr val="bg1"/>
                </a:solidFill>
              </a:rPr>
              <a:t> is the main function where the program execution begins.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09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08111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Program Elaboration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5040560"/>
          </a:xfrm>
        </p:spPr>
        <p:txBody>
          <a:bodyPr>
            <a:no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The next line /*...*/ will be ignored by the compiler and it has been put to add additional comments in the program. So such lines are called comments in the program</a:t>
            </a:r>
            <a:r>
              <a:rPr lang="en-IN" sz="24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IN" sz="2400" dirty="0">
              <a:solidFill>
                <a:schemeClr val="bg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The next line </a:t>
            </a:r>
            <a:r>
              <a:rPr lang="en-IN" sz="2400" i="1" dirty="0" err="1">
                <a:solidFill>
                  <a:schemeClr val="bg1"/>
                </a:solidFill>
              </a:rPr>
              <a:t>printf</a:t>
            </a:r>
            <a:r>
              <a:rPr lang="en-IN" sz="2400" i="1" dirty="0">
                <a:solidFill>
                  <a:schemeClr val="bg1"/>
                </a:solidFill>
              </a:rPr>
              <a:t>(...)</a:t>
            </a:r>
            <a:r>
              <a:rPr lang="en-IN" sz="2400" dirty="0">
                <a:solidFill>
                  <a:schemeClr val="bg1"/>
                </a:solidFill>
              </a:rPr>
              <a:t> is another function available in C which causes the message "Hello, World!" to be displayed on the screen</a:t>
            </a:r>
            <a:r>
              <a:rPr lang="en-IN" sz="24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IN" sz="2400" dirty="0">
              <a:solidFill>
                <a:schemeClr val="bg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The next line </a:t>
            </a:r>
            <a:r>
              <a:rPr lang="en-IN" sz="2400" b="1" dirty="0">
                <a:solidFill>
                  <a:schemeClr val="bg1"/>
                </a:solidFill>
              </a:rPr>
              <a:t>return 0;</a:t>
            </a:r>
            <a:r>
              <a:rPr lang="en-IN" sz="2400" dirty="0">
                <a:solidFill>
                  <a:schemeClr val="bg1"/>
                </a:solidFill>
              </a:rPr>
              <a:t> terminates the main() function and returns the value 0.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57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08111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Compile and Execute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5040560"/>
          </a:xfrm>
        </p:spPr>
        <p:txBody>
          <a:bodyPr>
            <a:no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Open </a:t>
            </a:r>
            <a:r>
              <a:rPr lang="en-IN" sz="2400" dirty="0" err="1" smtClean="0">
                <a:solidFill>
                  <a:schemeClr val="bg1"/>
                </a:solidFill>
              </a:rPr>
              <a:t>Codeblocks</a:t>
            </a:r>
            <a:endParaRPr lang="en-IN" sz="2400" dirty="0" smtClean="0">
              <a:solidFill>
                <a:schemeClr val="bg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Create an empty file and save it as </a:t>
            </a:r>
            <a:r>
              <a:rPr lang="en-IN" sz="2400" dirty="0" err="1" smtClean="0">
                <a:solidFill>
                  <a:schemeClr val="bg1"/>
                </a:solidFill>
              </a:rPr>
              <a:t>myFirstProgram.c</a:t>
            </a:r>
            <a:endParaRPr lang="en-IN" sz="2400" dirty="0" smtClean="0">
              <a:solidFill>
                <a:schemeClr val="bg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Type the code in that file and no looking back at the code try to recollect as much as you can and type it.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Check for errors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In the menu bar you’ll find a build and run option and click on it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Here! You have your first working C program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1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055" y="2492896"/>
            <a:ext cx="9144000" cy="1368151"/>
          </a:xfrm>
          <a:solidFill>
            <a:schemeClr val="tx1">
              <a:alpha val="50000"/>
            </a:schemeClr>
          </a:solidFill>
        </p:spPr>
        <p:txBody>
          <a:bodyPr>
            <a:normAutofit/>
          </a:bodyPr>
          <a:lstStyle/>
          <a:p>
            <a:r>
              <a:rPr lang="en-IN" sz="6600" dirty="0" smtClean="0">
                <a:solidFill>
                  <a:schemeClr val="bg1">
                    <a:lumMod val="85000"/>
                  </a:schemeClr>
                </a:solidFill>
              </a:rPr>
              <a:t>Next: Basic Syntax</a:t>
            </a:r>
            <a:endParaRPr lang="en-IN" sz="6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10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182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A C Program example</vt:lpstr>
      <vt:lpstr>A C Program example</vt:lpstr>
      <vt:lpstr>Program Elaboration</vt:lpstr>
      <vt:lpstr>Program Elaboration</vt:lpstr>
      <vt:lpstr>Compile and Execute</vt:lpstr>
      <vt:lpstr>Next: Basic Syntax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5</cp:revision>
  <dcterms:created xsi:type="dcterms:W3CDTF">2016-09-01T03:02:47Z</dcterms:created>
  <dcterms:modified xsi:type="dcterms:W3CDTF">2016-09-03T05:34:26Z</dcterms:modified>
</cp:coreProperties>
</file>