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58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Basics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Smallest storage unit of </a:t>
            </a:r>
            <a:r>
              <a:rPr lang="en-US" sz="2400" b="1" dirty="0">
                <a:solidFill>
                  <a:schemeClr val="bg1"/>
                </a:solidFill>
              </a:rPr>
              <a:t>Memory </a:t>
            </a:r>
            <a:r>
              <a:rPr lang="en-US" sz="2400" dirty="0">
                <a:solidFill>
                  <a:schemeClr val="bg1"/>
                </a:solidFill>
              </a:rPr>
              <a:t>is Bit.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8 bits</a:t>
            </a:r>
            <a:r>
              <a:rPr lang="en-US" sz="2400" dirty="0">
                <a:solidFill>
                  <a:schemeClr val="bg1"/>
                </a:solidFill>
              </a:rPr>
              <a:t> make </a:t>
            </a:r>
            <a:r>
              <a:rPr lang="en-US" sz="2400" b="1" dirty="0">
                <a:solidFill>
                  <a:schemeClr val="bg1"/>
                </a:solidFill>
              </a:rPr>
              <a:t>1 byte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in Computers is Done in the form of Binary Numbers.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bit stores either a high(</a:t>
            </a:r>
            <a:r>
              <a:rPr lang="en-US" sz="2400" dirty="0" err="1">
                <a:solidFill>
                  <a:schemeClr val="bg1"/>
                </a:solidFill>
              </a:rPr>
              <a:t>ie</a:t>
            </a:r>
            <a:r>
              <a:rPr lang="en-US" sz="2400" dirty="0">
                <a:solidFill>
                  <a:schemeClr val="bg1"/>
                </a:solidFill>
              </a:rPr>
              <a:t> 1) or a low value(</a:t>
            </a:r>
            <a:r>
              <a:rPr lang="en-US" sz="2400" dirty="0" err="1">
                <a:solidFill>
                  <a:schemeClr val="bg1"/>
                </a:solidFill>
              </a:rPr>
              <a:t>ie</a:t>
            </a:r>
            <a:r>
              <a:rPr lang="en-US" sz="2400" dirty="0">
                <a:solidFill>
                  <a:schemeClr val="bg1"/>
                </a:solidFill>
              </a:rPr>
              <a:t> 0).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Classification of data types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Basic Types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They are arithmetic types and are further classified into: (a) integer types and (b) floating-point 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Enumerated types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They are again arithmetic types and they are used to define variables that can only assign certain discrete integer values throughout the program.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type void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 type </a:t>
            </a:r>
            <a:r>
              <a:rPr lang="en-IN" sz="2400" dirty="0" smtClean="0">
                <a:solidFill>
                  <a:schemeClr val="bg1"/>
                </a:solidFill>
              </a:rPr>
              <a:t>specifies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i="1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bg1"/>
                </a:solidFill>
              </a:rPr>
              <a:t> indicates that no value is available.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Derived types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They include (a) Pointer types, (b) Array types, (c) Structure types, (d) Union types and (e) Function types.</a:t>
            </a:r>
          </a:p>
          <a:p>
            <a:pPr algn="l"/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Integer Types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18737"/>
              </p:ext>
            </p:extLst>
          </p:nvPr>
        </p:nvGraphicFramePr>
        <p:xfrm>
          <a:off x="1043608" y="1052736"/>
          <a:ext cx="6912769" cy="5228256"/>
        </p:xfrm>
        <a:graphic>
          <a:graphicData uri="http://schemas.openxmlformats.org/drawingml/2006/table">
            <a:tbl>
              <a:tblPr/>
              <a:tblGrid>
                <a:gridCol w="1579408"/>
                <a:gridCol w="1373398"/>
                <a:gridCol w="3959963"/>
              </a:tblGrid>
              <a:tr h="5115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Storage size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Value range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-128 to 127 or 0 to 255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3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9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2 or 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3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2 or 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0 to 65,535 or 0 to 4,294,967,295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9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3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Floating-Point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The following table provide the details of standard floating-point types with storage sizes and value ranges and their precision </a:t>
            </a:r>
            <a:r>
              <a:rPr lang="en-IN" sz="2400" dirty="0" smtClean="0">
                <a:solidFill>
                  <a:schemeClr val="bg1"/>
                </a:solidFill>
              </a:rPr>
              <a:t>−</a:t>
            </a:r>
          </a:p>
          <a:p>
            <a:pPr algn="l"/>
            <a:endParaRPr lang="en-IN" sz="2400" dirty="0">
              <a:solidFill>
                <a:schemeClr val="bg1"/>
              </a:solidFill>
            </a:endParaRPr>
          </a:p>
          <a:p>
            <a:pPr algn="l"/>
            <a:endParaRPr lang="en-IN" sz="2400" dirty="0" smtClean="0">
              <a:solidFill>
                <a:schemeClr val="bg1"/>
              </a:solidFill>
            </a:endParaRPr>
          </a:p>
          <a:p>
            <a:pPr algn="l"/>
            <a:endParaRPr lang="en-IN" sz="2400" dirty="0">
              <a:solidFill>
                <a:schemeClr val="bg1"/>
              </a:solidFill>
            </a:endParaRPr>
          </a:p>
          <a:p>
            <a:pPr algn="l"/>
            <a:endParaRPr lang="en-IN" sz="2400" dirty="0" smtClean="0">
              <a:solidFill>
                <a:schemeClr val="bg1"/>
              </a:solidFill>
            </a:endParaRPr>
          </a:p>
          <a:p>
            <a:pPr algn="l"/>
            <a:endParaRPr lang="en-IN" sz="2400" dirty="0">
              <a:solidFill>
                <a:schemeClr val="bg1"/>
              </a:solidFill>
            </a:endParaRPr>
          </a:p>
          <a:p>
            <a:pPr algn="l"/>
            <a:endParaRPr lang="en-IN" sz="2400" dirty="0" smtClean="0">
              <a:solidFill>
                <a:schemeClr val="bg1"/>
              </a:solidFill>
            </a:endParaRPr>
          </a:p>
          <a:p>
            <a:pPr algn="l"/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54719"/>
              </p:ext>
            </p:extLst>
          </p:nvPr>
        </p:nvGraphicFramePr>
        <p:xfrm>
          <a:off x="467544" y="2420888"/>
          <a:ext cx="7920880" cy="2743200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4223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Storage 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Value 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31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1.2E-38 to 3.4E+38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6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380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2.3E-308 to 1.7E+308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15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380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10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3.4E-4932 to 1.1E+4932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19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The Void Data type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Function arguments as void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There are various functions in C which do not accept any parameter. A function with no parameter can accept a void. For example, </a:t>
            </a:r>
            <a:r>
              <a:rPr lang="en-IN" sz="2400" dirty="0" err="1">
                <a:solidFill>
                  <a:schemeClr val="bg1"/>
                </a:solidFill>
              </a:rPr>
              <a:t>int</a:t>
            </a:r>
            <a:r>
              <a:rPr lang="en-IN" sz="2400" dirty="0">
                <a:solidFill>
                  <a:schemeClr val="bg1"/>
                </a:solidFill>
              </a:rPr>
              <a:t> rand(void);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Function returns as void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There are various functions in C which do not return any value or you can say they return void. A function with no return value has the return type as void. For example, void exit (</a:t>
            </a:r>
            <a:r>
              <a:rPr lang="en-IN" sz="2400" dirty="0" err="1">
                <a:solidFill>
                  <a:schemeClr val="bg1"/>
                </a:solidFill>
              </a:rPr>
              <a:t>int</a:t>
            </a:r>
            <a:r>
              <a:rPr lang="en-IN" sz="2400" dirty="0">
                <a:solidFill>
                  <a:schemeClr val="bg1"/>
                </a:solidFill>
              </a:rPr>
              <a:t> status);</a:t>
            </a:r>
          </a:p>
          <a:p>
            <a:pPr algn="l"/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0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Variables and Constant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286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Basics</vt:lpstr>
      <vt:lpstr>Classification of data types</vt:lpstr>
      <vt:lpstr>Integer Types</vt:lpstr>
      <vt:lpstr>Floating-Point Types</vt:lpstr>
      <vt:lpstr>The Void Data type</vt:lpstr>
      <vt:lpstr>Next: Variables and Constant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2016-09-01T03:02:47Z</dcterms:created>
  <dcterms:modified xsi:type="dcterms:W3CDTF">2016-09-03T04:27:13Z</dcterms:modified>
</cp:coreProperties>
</file>