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EA248-79C0-41DB-ABC5-F8146361D16B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8970F-3237-484A-AA0A-07F30665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18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4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2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3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0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9601D-8B54-4752-B4CE-F747DB5E7976}" type="datetimeFigureOut">
              <a:rPr lang="en-IN" smtClean="0"/>
              <a:t>03-09-2016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5A5B-174D-4B36-A496-1159C63C2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64904"/>
            <a:ext cx="9144000" cy="132343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bg1">
                    <a:lumMod val="85000"/>
                  </a:schemeClr>
                </a:solidFill>
              </a:rPr>
              <a:t>Operators</a:t>
            </a:r>
            <a:endParaRPr lang="en-IN" sz="8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Different operators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992888" cy="4824536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</a:rPr>
              <a:t>An operator is a symbol that tells the compiler to perform specific mathematical or logical functions. C language is rich in built-in operators and provides the following types of operators −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Arithmetic Operators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Relational Operators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Logical Operators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Bitwise Operators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Assignment Operators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Misc</a:t>
            </a:r>
            <a:r>
              <a:rPr lang="en-IN" sz="2400" dirty="0">
                <a:solidFill>
                  <a:schemeClr val="bg1"/>
                </a:solidFill>
              </a:rPr>
              <a:t> Operators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</a:rPr>
              <a:t>We will, in this chapter, look into the way each operator works.</a:t>
            </a:r>
          </a:p>
        </p:txBody>
      </p:sp>
    </p:spTree>
    <p:extLst>
      <p:ext uri="{BB962C8B-B14F-4D97-AF65-F5344CB8AC3E}">
        <p14:creationId xmlns:p14="http://schemas.microsoft.com/office/powerpoint/2010/main" val="135572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Arithmetic Operators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70505"/>
              </p:ext>
            </p:extLst>
          </p:nvPr>
        </p:nvGraphicFramePr>
        <p:xfrm>
          <a:off x="467544" y="1268760"/>
          <a:ext cx="7992890" cy="4958184"/>
        </p:xfrm>
        <a:graphic>
          <a:graphicData uri="http://schemas.openxmlformats.org/drawingml/2006/table">
            <a:tbl>
              <a:tblPr/>
              <a:tblGrid>
                <a:gridCol w="1151295"/>
                <a:gridCol w="4380209"/>
                <a:gridCol w="2461386"/>
              </a:tblGrid>
              <a:tr h="59484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Adds two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 + B = 30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−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Subtracts second operand from the first.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 − B = -10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77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Multiplies both operands.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 * B = 200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Divides numerator by de-numerator.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B / A = 2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7605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Modulus Operator and remainder of after an integer division.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B % A = 0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Increment operator increases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A++ = 11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841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Decrement operator decreases the integer value by one.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A-- = 9</a:t>
                      </a:r>
                    </a:p>
                  </a:txBody>
                  <a:tcPr marL="64657" marR="64657" marT="64657" marB="6465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0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Relational Operators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06868"/>
              </p:ext>
            </p:extLst>
          </p:nvPr>
        </p:nvGraphicFramePr>
        <p:xfrm>
          <a:off x="323528" y="1124744"/>
          <a:ext cx="8424935" cy="5475647"/>
        </p:xfrm>
        <a:graphic>
          <a:graphicData uri="http://schemas.openxmlformats.org/drawingml/2006/table">
            <a:tbl>
              <a:tblPr/>
              <a:tblGrid>
                <a:gridCol w="1213526"/>
                <a:gridCol w="4616976"/>
                <a:gridCol w="2594433"/>
              </a:tblGrid>
              <a:tr h="35168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6907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(A ==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907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(A !=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52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(A &gt;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907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(A &lt;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52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(A &gt;= B) is not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521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(A &lt;= B) is true.</a:t>
                      </a:r>
                    </a:p>
                  </a:txBody>
                  <a:tcPr marL="38226" marR="38226" marT="38226" marB="3822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Logical Operator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09280"/>
              </p:ext>
            </p:extLst>
          </p:nvPr>
        </p:nvGraphicFramePr>
        <p:xfrm>
          <a:off x="827584" y="1268760"/>
          <a:ext cx="7416824" cy="4819976"/>
        </p:xfrm>
        <a:graphic>
          <a:graphicData uri="http://schemas.openxmlformats.org/drawingml/2006/table">
            <a:tbl>
              <a:tblPr/>
              <a:tblGrid>
                <a:gridCol w="1068316"/>
                <a:gridCol w="4064519"/>
                <a:gridCol w="2283989"/>
              </a:tblGrid>
              <a:tr h="67159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719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(A &amp;&amp; B) is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7190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(A ||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9988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solidFill>
                            <a:schemeClr val="bg1"/>
                          </a:solidFill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</a:rPr>
                        <a:t>!(A &amp;&amp; B) is true.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4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Miscellaneous Operators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14895"/>
              </p:ext>
            </p:extLst>
          </p:nvPr>
        </p:nvGraphicFramePr>
        <p:xfrm>
          <a:off x="539553" y="1412775"/>
          <a:ext cx="7848870" cy="4320480"/>
        </p:xfrm>
        <a:graphic>
          <a:graphicData uri="http://schemas.openxmlformats.org/drawingml/2006/table">
            <a:tbl>
              <a:tblPr/>
              <a:tblGrid>
                <a:gridCol w="1130549"/>
                <a:gridCol w="4301285"/>
                <a:gridCol w="2417036"/>
              </a:tblGrid>
              <a:tr h="57063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746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sizeof()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Returns the size of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sizeof(a), where a is integer, will return 4.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462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Returns the address of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&amp;a; returns the actual address of the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630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Pointer to a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*a;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4296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? 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solidFill>
                            <a:schemeClr val="bg1"/>
                          </a:solidFill>
                          <a:effectLst/>
                        </a:rPr>
                        <a:t>Conditional Expression.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solidFill>
                            <a:schemeClr val="bg1"/>
                          </a:solidFill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1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Operator Precedence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222749"/>
              </p:ext>
            </p:extLst>
          </p:nvPr>
        </p:nvGraphicFramePr>
        <p:xfrm>
          <a:off x="539552" y="1052736"/>
          <a:ext cx="8208912" cy="5668540"/>
        </p:xfrm>
        <a:graphic>
          <a:graphicData uri="http://schemas.openxmlformats.org/drawingml/2006/table">
            <a:tbl>
              <a:tblPr/>
              <a:tblGrid>
                <a:gridCol w="2736304"/>
                <a:gridCol w="2736304"/>
                <a:gridCol w="2736304"/>
              </a:tblGrid>
              <a:tr h="25244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Associativity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Postfix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() [] -&gt; . ++ - -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3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Unary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+ - ! ~ ++ - - (type)* &amp; sizeof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Multiplicative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* / %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Additive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+ -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Shift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&lt;&lt; &gt;&gt;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Relational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&lt; &lt;= &gt; &gt;=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Equality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== !=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Bitwise AND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&amp;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Bitwise XOR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^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Bitwise OR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|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Logical AND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Logical OR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Conditional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?: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01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Assignment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= += -= *= /= %=&gt;&gt;= &lt;&lt;= &amp;= ^= |=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4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Comma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chemeClr val="bg1"/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45079" marR="45079" marT="45079" marB="450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3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55" y="2492896"/>
            <a:ext cx="9144000" cy="1368151"/>
          </a:xfrm>
          <a:solidFill>
            <a:schemeClr val="tx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Next: </a:t>
            </a:r>
            <a:r>
              <a:rPr lang="en-IN" sz="6600" dirty="0" smtClean="0">
                <a:solidFill>
                  <a:schemeClr val="bg1">
                    <a:lumMod val="85000"/>
                  </a:schemeClr>
                </a:solidFill>
              </a:rPr>
              <a:t>Conditional Control</a:t>
            </a:r>
            <a:endParaRPr lang="en-IN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665</Words>
  <Application>Microsoft Office PowerPoint</Application>
  <PresentationFormat>On-screen Show (4:3)</PresentationFormat>
  <Paragraphs>136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Different operators</vt:lpstr>
      <vt:lpstr>Arithmetic Operators</vt:lpstr>
      <vt:lpstr>Relational Operators</vt:lpstr>
      <vt:lpstr>Logical Operator</vt:lpstr>
      <vt:lpstr>Miscellaneous Operators</vt:lpstr>
      <vt:lpstr>Operator Precedence</vt:lpstr>
      <vt:lpstr>Next: Conditional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2016-09-01T03:02:47Z</dcterms:created>
  <dcterms:modified xsi:type="dcterms:W3CDTF">2016-09-03T04:24:52Z</dcterms:modified>
</cp:coreProperties>
</file>