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77" r:id="rId3"/>
    <p:sldId id="262" r:id="rId4"/>
    <p:sldId id="278" r:id="rId5"/>
    <p:sldId id="275" r:id="rId6"/>
    <p:sldId id="269" r:id="rId7"/>
    <p:sldId id="272" r:id="rId8"/>
    <p:sldId id="258" r:id="rId9"/>
    <p:sldId id="263" r:id="rId10"/>
    <p:sldId id="270" r:id="rId11"/>
    <p:sldId id="273" r:id="rId12"/>
    <p:sldId id="259" r:id="rId13"/>
    <p:sldId id="264" r:id="rId14"/>
    <p:sldId id="271" r:id="rId15"/>
    <p:sldId id="274" r:id="rId16"/>
    <p:sldId id="267" r:id="rId17"/>
    <p:sldId id="260" r:id="rId18"/>
    <p:sldId id="265" r:id="rId19"/>
    <p:sldId id="261" r:id="rId20"/>
    <p:sldId id="266" r:id="rId21"/>
    <p:sldId id="276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1" d="100"/>
          <a:sy n="81" d="100"/>
        </p:scale>
        <p:origin x="-8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0B296-768E-48E9-9571-AA360BCF44D7}" type="datetimeFigureOut">
              <a:rPr lang="en-US"/>
              <a:pPr/>
              <a:t>9/4/2016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94F5B-5F37-43E8-B633-0056FFAD04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94F5B-5F37-43E8-B633-0056FFAD0409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3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9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3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4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2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6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1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0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Traffic Light - 1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>
                <a:latin typeface="Consolas" pitchFamily="49" charset="0"/>
              </a:rPr>
              <a:t>...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if (red)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		stop;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else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		go;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8238"/>
          </a:xfrm>
          <a:solidFill>
            <a:schemeClr val="tx1"/>
          </a:solidFill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#include &lt;</a:t>
            </a:r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</a:rPr>
              <a:t>stdio.h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endParaRPr lang="en-IN" dirty="0" smtClean="0">
              <a:solidFill>
                <a:schemeClr val="bg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 main()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 num;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		// ask user for an integer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</a:rPr>
              <a:t>printf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("Enter an integer : ");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</a:rPr>
              <a:t>scanf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("%d", &amp;num);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		// check if it’s positive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		if (num &gt; 0)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			</a:t>
            </a:r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</a:rPr>
              <a:t>printf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("You entered a positive number!");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		// if it's not positive print this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		else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			</a:t>
            </a:r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</a:rPr>
              <a:t>printf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("You entered a non-positive number");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		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		return 0;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- else if - else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983" y="1799499"/>
            <a:ext cx="8897982" cy="4351338"/>
          </a:xfrm>
        </p:spPr>
        <p:txBody>
          <a:bodyPr anchor="ctr">
            <a:normAutofit fontScale="55000" lnSpcReduction="20000"/>
          </a:bodyPr>
          <a:lstStyle/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if (&lt;condition#1&gt;)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		// statements to be executed if #1 is true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else if (&lt;condition#2&gt;)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		// statements to be executed if #2 is true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...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else 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		// statements to be executed if all of the above is false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}</a:t>
            </a:r>
            <a:endParaRPr lang="en-IN" sz="3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Traffic Light - 2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986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>
                <a:latin typeface="Consolas" pitchFamily="49" charset="0"/>
              </a:rPr>
              <a:t>...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if (red)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		stop;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else if (yellow)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		prepare to go (but don’t go!);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else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		go;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872446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#include &lt;</a:t>
            </a:r>
            <a:r>
              <a:rPr lang="en-IN" sz="1100" dirty="0" err="1" smtClean="0">
                <a:solidFill>
                  <a:schemeClr val="bg1"/>
                </a:solidFill>
                <a:latin typeface="Consolas" pitchFamily="49" charset="0"/>
              </a:rPr>
              <a:t>stdio.h</a:t>
            </a: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endParaRPr lang="en-IN" sz="1100" dirty="0" smtClean="0">
              <a:solidFill>
                <a:schemeClr val="bg1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100" dirty="0" err="1" smtClean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 main()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IN" sz="1100" dirty="0" err="1" smtClean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 num;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		// ask user for an integer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IN" sz="1100" dirty="0" err="1" smtClean="0">
                <a:solidFill>
                  <a:schemeClr val="bg1"/>
                </a:solidFill>
                <a:latin typeface="Consolas" pitchFamily="49" charset="0"/>
              </a:rPr>
              <a:t>printf</a:t>
            </a: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("Enter an integer : ");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IN" sz="1100" dirty="0" err="1" smtClean="0">
                <a:solidFill>
                  <a:schemeClr val="bg1"/>
                </a:solidFill>
                <a:latin typeface="Consolas" pitchFamily="49" charset="0"/>
              </a:rPr>
              <a:t>scanf</a:t>
            </a: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("%d", &amp;num);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		// check if it’s positive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		if (num &gt; 0)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			</a:t>
            </a:r>
            <a:r>
              <a:rPr lang="en-IN" sz="1100" dirty="0" err="1" smtClean="0">
                <a:solidFill>
                  <a:schemeClr val="bg1"/>
                </a:solidFill>
                <a:latin typeface="Consolas" pitchFamily="49" charset="0"/>
              </a:rPr>
              <a:t>printf</a:t>
            </a: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("You entered a positive number!");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		else if (num &lt; 0)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			</a:t>
            </a:r>
            <a:r>
              <a:rPr lang="en-IN" sz="1100" dirty="0" err="1" smtClean="0">
                <a:solidFill>
                  <a:schemeClr val="bg1"/>
                </a:solidFill>
                <a:latin typeface="Consolas" pitchFamily="49" charset="0"/>
              </a:rPr>
              <a:t>printf</a:t>
            </a: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("You entered a negative number!");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		// if it's not positive print this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		else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			</a:t>
            </a:r>
            <a:r>
              <a:rPr lang="en-IN" sz="1100" dirty="0" err="1" smtClean="0">
                <a:solidFill>
                  <a:schemeClr val="bg1"/>
                </a:solidFill>
                <a:latin typeface="Consolas" pitchFamily="49" charset="0"/>
              </a:rPr>
              <a:t>printf</a:t>
            </a: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("You entered zero!");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		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		return 0;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1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Nesting of if - statements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switch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909" y="1799499"/>
            <a:ext cx="7043056" cy="4351338"/>
          </a:xfrm>
        </p:spPr>
        <p:txBody>
          <a:bodyPr anchor="ctr">
            <a:normAutofit fontScale="70000" lnSpcReduction="20000"/>
          </a:bodyPr>
          <a:lstStyle/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switch (value)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		case value#1: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			// statements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			break; // optional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		case value#2: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			// statements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			break; // optional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		...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		default: // optional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			// statements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}</a:t>
            </a:r>
            <a:endParaRPr lang="en-IN" sz="3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Ternary operator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? 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Untitled 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7214" y="901337"/>
            <a:ext cx="3610920" cy="4955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793" y="1825625"/>
            <a:ext cx="7448005" cy="435133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(exp1) ? exp2 : exp3</a:t>
            </a:r>
            <a:endParaRPr lang="en-IN" sz="3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#1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Jack and Jill play the game of Rock-Paper-Scissor. Each one chooses an integer which stands for rock, paper or scissor as following:</a:t>
            </a:r>
          </a:p>
          <a:p>
            <a:pPr>
              <a:buNone/>
            </a:pPr>
            <a:r>
              <a:rPr lang="en-IN" dirty="0" smtClean="0"/>
              <a:t>1 – Rock</a:t>
            </a:r>
          </a:p>
          <a:p>
            <a:pPr>
              <a:buNone/>
            </a:pPr>
            <a:r>
              <a:rPr lang="en-IN" dirty="0" smtClean="0"/>
              <a:t>2 – Paper</a:t>
            </a:r>
          </a:p>
          <a:p>
            <a:pPr>
              <a:buNone/>
            </a:pPr>
            <a:r>
              <a:rPr lang="en-IN" dirty="0" smtClean="0"/>
              <a:t>3 – Scissor</a:t>
            </a:r>
          </a:p>
          <a:p>
            <a:pPr>
              <a:buNone/>
            </a:pPr>
            <a:r>
              <a:rPr lang="en-IN" dirty="0" smtClean="0"/>
              <a:t>Write a program to decide who won and print the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Up Next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863" y="1825625"/>
            <a:ext cx="7225936" cy="435133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if (&lt;condition&gt;)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		// statements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}</a:t>
            </a:r>
            <a:endParaRPr lang="en-IN" sz="3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Boolean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7918"/>
          </a:xfrm>
        </p:spPr>
        <p:txBody>
          <a:bodyPr numCol="2">
            <a:normAutofit/>
          </a:bodyPr>
          <a:lstStyle/>
          <a:p>
            <a:pPr algn="ctr">
              <a:buNone/>
            </a:pPr>
            <a:r>
              <a:rPr lang="en-IN" sz="3200" dirty="0" smtClean="0"/>
              <a:t>x == y</a:t>
            </a:r>
          </a:p>
          <a:p>
            <a:pPr algn="ctr">
              <a:buNone/>
            </a:pPr>
            <a:r>
              <a:rPr lang="en-IN" sz="3200" dirty="0" smtClean="0"/>
              <a:t>x != y</a:t>
            </a:r>
          </a:p>
          <a:p>
            <a:pPr algn="ctr">
              <a:buNone/>
            </a:pPr>
            <a:r>
              <a:rPr lang="en-IN" sz="3200" dirty="0" smtClean="0"/>
              <a:t>x &gt; y</a:t>
            </a:r>
          </a:p>
          <a:p>
            <a:pPr algn="ctr">
              <a:buNone/>
            </a:pPr>
            <a:r>
              <a:rPr lang="en-IN" sz="3200" dirty="0" smtClean="0"/>
              <a:t>x &lt; y</a:t>
            </a:r>
          </a:p>
          <a:p>
            <a:pPr algn="ctr">
              <a:buNone/>
            </a:pPr>
            <a:r>
              <a:rPr lang="en-IN" sz="3200" dirty="0" smtClean="0"/>
              <a:t>x &gt;= y</a:t>
            </a:r>
          </a:p>
          <a:p>
            <a:pPr algn="ctr">
              <a:buNone/>
            </a:pPr>
            <a:r>
              <a:rPr lang="en-IN" sz="3200" dirty="0" smtClean="0"/>
              <a:t>x &gt;= 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8617" y="415398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(x &gt;= y) &amp;&amp; (y == z)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94262" y="54167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(x &gt;= y) || (y == z)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 Polite Guide to Standards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IN" dirty="0" smtClean="0"/>
              <a:t>	The ANSI C standard has no value for true and false. C programs treat the value 0 as false, and any other value as true. The C99 standard does allow you to use the words true and false in your programs—but the compiler treats them as the values 1 and 0 anyway.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Rainy Day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latin typeface="Consolas" pitchFamily="49" charset="0"/>
              </a:rPr>
              <a:t>...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if (raining)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		carry your umbrella;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#include &lt;</a:t>
            </a:r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</a:rPr>
              <a:t>stdio.h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endParaRPr lang="en-IN" dirty="0" smtClean="0">
              <a:solidFill>
                <a:schemeClr val="bg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 main()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 num;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		// ask user for an integer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</a:rPr>
              <a:t>printf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("Enter an integer : ");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</a:rPr>
              <a:t>scanf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("%d", &amp;num);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		// check if it’s positive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		if (num &gt; 0)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			</a:t>
            </a:r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</a:rPr>
              <a:t>printf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("You entered a positive number!");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		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		return 0;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- else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983" y="1799499"/>
            <a:ext cx="8897982" cy="4351338"/>
          </a:xfrm>
        </p:spPr>
        <p:txBody>
          <a:bodyPr anchor="ctr">
            <a:normAutofit fontScale="92500"/>
          </a:bodyPr>
          <a:lstStyle/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if (&lt;condition&gt;)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		// statements to be executed if true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else 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		// statements to be executed if false</a:t>
            </a:r>
          </a:p>
          <a:p>
            <a:pPr>
              <a:buNone/>
            </a:pPr>
            <a:r>
              <a:rPr lang="en-IN" sz="3200" dirty="0" smtClean="0">
                <a:latin typeface="Consolas" pitchFamily="49" charset="0"/>
              </a:rPr>
              <a:t>}</a:t>
            </a:r>
            <a:endParaRPr lang="en-IN" sz="3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213</Words>
  <Application>Microsoft Office PowerPoint</Application>
  <PresentationFormat>Custom</PresentationFormat>
  <Paragraphs>157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Conditional Control</vt:lpstr>
      <vt:lpstr>PowerPoint Presentation</vt:lpstr>
      <vt:lpstr>Syntax</vt:lpstr>
      <vt:lpstr>Boolean Expressions</vt:lpstr>
      <vt:lpstr>A Polite Guide to Standards</vt:lpstr>
      <vt:lpstr>Rainy Day</vt:lpstr>
      <vt:lpstr>Example</vt:lpstr>
      <vt:lpstr>if - else</vt:lpstr>
      <vt:lpstr>Syntax</vt:lpstr>
      <vt:lpstr>Traffic Light - 1</vt:lpstr>
      <vt:lpstr>Example</vt:lpstr>
      <vt:lpstr>if - else if - else</vt:lpstr>
      <vt:lpstr>Syntax</vt:lpstr>
      <vt:lpstr>Traffic Light - 2</vt:lpstr>
      <vt:lpstr>Example</vt:lpstr>
      <vt:lpstr>Nesting of if - statements</vt:lpstr>
      <vt:lpstr>switch</vt:lpstr>
      <vt:lpstr>Syntax</vt:lpstr>
      <vt:lpstr>Ternary operator</vt:lpstr>
      <vt:lpstr>Syntax</vt:lpstr>
      <vt:lpstr>Exercise #1</vt:lpstr>
      <vt:lpstr>Loops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</cp:lastModifiedBy>
  <cp:revision>36</cp:revision>
  <dcterms:created xsi:type="dcterms:W3CDTF">2013-07-15T20:26:40Z</dcterms:created>
  <dcterms:modified xsi:type="dcterms:W3CDTF">2016-09-03T19:16:56Z</dcterms:modified>
</cp:coreProperties>
</file>