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solidFill>
                  <a:schemeClr val="bg1">
                    <a:lumMod val="85000"/>
                  </a:schemeClr>
                </a:solidFill>
              </a:rPr>
              <a:t>Loops</a:t>
            </a:r>
            <a:endParaRPr lang="en-IN" sz="7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You may encounter situations, when a block of code needs to be executed several number of times. In general, statements are executed sequentially: The first statement in a function is executed first, followed by the second, and so on.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Programming languages provide various control structures that allow for more complicated execution paths.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A loop statement allows us to execute a statement or group of statements multiple times. Given below is the general form of a loop statement in most of the programming languages −</a:t>
            </a: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Types of Loops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04421"/>
              </p:ext>
            </p:extLst>
          </p:nvPr>
        </p:nvGraphicFramePr>
        <p:xfrm>
          <a:off x="395534" y="1196752"/>
          <a:ext cx="8280924" cy="5114815"/>
        </p:xfrm>
        <a:graphic>
          <a:graphicData uri="http://schemas.openxmlformats.org/drawingml/2006/table">
            <a:tbl>
              <a:tblPr/>
              <a:tblGrid>
                <a:gridCol w="2070231"/>
                <a:gridCol w="2070231"/>
                <a:gridCol w="2070231"/>
                <a:gridCol w="2070231"/>
              </a:tblGrid>
              <a:tr h="2839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S.no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Loop Name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Syntax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Description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427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for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for (exp1; exp2; expr3)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{ statements; }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Where,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exp1 – variable initialization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( Example: i=0, j=2, k=3 )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exp2 – condition checking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( Example: i&gt;5, j&lt;3, k=3 )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exp3 – increment/decrement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( Example: ++i, j–, ++k )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778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while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while (condition)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{ statements; }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where, </a:t>
                      </a:r>
                      <a:b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condition might be a&gt;5, i&lt;10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778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do while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do { statements; }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while (condition);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where,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condition might be a&gt;5, i&lt;10</a:t>
                      </a:r>
                    </a:p>
                  </a:txBody>
                  <a:tcPr marL="51307" marR="51307" marT="23943" marB="239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Loop Control Statements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7992888" cy="4824536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Break Statement: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When a </a:t>
            </a:r>
            <a:r>
              <a:rPr lang="en-IN" sz="2400" b="1" dirty="0">
                <a:solidFill>
                  <a:schemeClr val="bg1"/>
                </a:solidFill>
              </a:rPr>
              <a:t>break</a:t>
            </a:r>
            <a:r>
              <a:rPr lang="en-IN" sz="2400" dirty="0">
                <a:solidFill>
                  <a:schemeClr val="bg1"/>
                </a:solidFill>
              </a:rPr>
              <a:t> statement is encountered inside a loop, the loop is immediately terminated and the program control resumes at the next statement following the loop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Continue:</a:t>
            </a:r>
          </a:p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The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b="1" dirty="0">
                <a:solidFill>
                  <a:schemeClr val="bg1"/>
                </a:solidFill>
              </a:rPr>
              <a:t>continue</a:t>
            </a:r>
            <a:r>
              <a:rPr lang="en-IN" sz="2400" dirty="0">
                <a:solidFill>
                  <a:schemeClr val="bg1"/>
                </a:solidFill>
              </a:rPr>
              <a:t> statement in C programming works somewhat like the </a:t>
            </a:r>
            <a:r>
              <a:rPr lang="en-IN" sz="2400" b="1" dirty="0" smtClean="0">
                <a:solidFill>
                  <a:schemeClr val="bg1"/>
                </a:solidFill>
              </a:rPr>
              <a:t>break </a:t>
            </a:r>
            <a:r>
              <a:rPr lang="en-IN" sz="2400" dirty="0" smtClean="0">
                <a:solidFill>
                  <a:schemeClr val="bg1"/>
                </a:solidFill>
              </a:rPr>
              <a:t>statement</a:t>
            </a:r>
            <a:r>
              <a:rPr lang="en-IN" sz="2400" dirty="0">
                <a:solidFill>
                  <a:schemeClr val="bg1"/>
                </a:solidFill>
              </a:rPr>
              <a:t>. Instead of forcing termination, it forces the next iteration of the loop to take place, skipping any code in between.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For the </a:t>
            </a:r>
            <a:r>
              <a:rPr lang="en-IN" sz="2400" b="1" dirty="0">
                <a:solidFill>
                  <a:schemeClr val="bg1"/>
                </a:solidFill>
              </a:rPr>
              <a:t>for</a:t>
            </a:r>
            <a:r>
              <a:rPr lang="en-IN" sz="2400" dirty="0">
                <a:solidFill>
                  <a:schemeClr val="bg1"/>
                </a:solidFill>
              </a:rPr>
              <a:t> loop, </a:t>
            </a:r>
            <a:r>
              <a:rPr lang="en-IN" sz="2400" b="1" dirty="0">
                <a:solidFill>
                  <a:schemeClr val="bg1"/>
                </a:solidFill>
              </a:rPr>
              <a:t>continue</a:t>
            </a:r>
            <a:r>
              <a:rPr lang="en-IN" sz="2400" dirty="0">
                <a:solidFill>
                  <a:schemeClr val="bg1"/>
                </a:solidFill>
              </a:rPr>
              <a:t> statement causes the conditional test and increment portions of the loop to execute. For the </a:t>
            </a:r>
            <a:r>
              <a:rPr lang="en-IN" sz="2400" b="1" dirty="0">
                <a:solidFill>
                  <a:schemeClr val="bg1"/>
                </a:solidFill>
              </a:rPr>
              <a:t>while</a:t>
            </a:r>
            <a:r>
              <a:rPr lang="en-IN" sz="2400" dirty="0">
                <a:solidFill>
                  <a:schemeClr val="bg1"/>
                </a:solidFill>
              </a:rPr>
              <a:t> and </a:t>
            </a:r>
            <a:r>
              <a:rPr lang="en-IN" sz="2400" b="1" dirty="0">
                <a:solidFill>
                  <a:schemeClr val="bg1"/>
                </a:solidFill>
              </a:rPr>
              <a:t>do...while</a:t>
            </a:r>
            <a:r>
              <a:rPr lang="en-IN" sz="2400" dirty="0">
                <a:solidFill>
                  <a:schemeClr val="bg1"/>
                </a:solidFill>
              </a:rPr>
              <a:t> loops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smtClean="0">
                <a:solidFill>
                  <a:schemeClr val="bg1"/>
                </a:solidFill>
              </a:rPr>
              <a:t>continue</a:t>
            </a:r>
            <a:r>
              <a:rPr lang="en-IN" sz="2400" dirty="0">
                <a:solidFill>
                  <a:schemeClr val="bg1"/>
                </a:solidFill>
              </a:rPr>
              <a:t> statement causes the program control to pass to the conditional tests.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</a:t>
            </a:r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Introduction</vt:lpstr>
      <vt:lpstr>Types of Loops</vt:lpstr>
      <vt:lpstr>Loop Control Statements</vt:lpstr>
      <vt:lpstr>Next: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2016-09-01T03:02:47Z</dcterms:created>
  <dcterms:modified xsi:type="dcterms:W3CDTF">2016-09-03T19:21:27Z</dcterms:modified>
</cp:coreProperties>
</file>