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HandSense: Capacitive Coupling-based Dynamic, Micro Finger Gesture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Presenter: Devang Agrawal</a:t>
            </a:r>
          </a:p>
          <a:p>
            <a:r>
              <a:t>Indian Institute of Technology, Kanpur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HandSense uses capacitive coupling to detect dynamic finger gestures suitable for Augmented Reality devices.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72000"/>
            <a:ext cx="1153841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Electrode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Electrodes are placed on fingertips to measure capacitive coupling between finger pairs.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72000"/>
            <a:ext cx="1153841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Capacitive Profiling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CapProfiler measures pairwise capacitance between electrodes, enabling real-time gesture detection.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72000"/>
            <a:ext cx="1153841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Gesture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HandSense recognizes gestures like swiping, tapping, and pinching, using neural networks for classification.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72000"/>
            <a:ext cx="1153841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Useful in manufacturing, healthcare, and AR environments where hands are occupied.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72000"/>
            <a:ext cx="1153841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HandSense achieves 97% accuracy in gesture recognition with minimal hardware and low computation overhead.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72000"/>
            <a:ext cx="1153841" cy="1097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