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Amatic SC"/>
      <p:regular r:id="rId21"/>
      <p:bold r:id="rId22"/>
    </p:embeddedFont>
    <p:embeddedFont>
      <p:font typeface="Source Code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AmaticSC-bold.fntdata"/><Relationship Id="rId21" Type="http://schemas.openxmlformats.org/officeDocument/2006/relationships/font" Target="fonts/AmaticSC-regular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ce258353c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ce258353c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ce258353c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ce258353c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ce258353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ce258353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ce258353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ce258353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ce258353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ce258353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ce258353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ce258353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ce258353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ce258353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ce258353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ce258353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ce258353c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ce258353c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ce258353c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ce258353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Smartphone" TargetMode="External"/><Relationship Id="rId4" Type="http://schemas.openxmlformats.org/officeDocument/2006/relationships/hyperlink" Target="https://en.wikipedia.org/wiki/Tablet_computer" TargetMode="External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825" y="315550"/>
            <a:ext cx="8520600" cy="27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ANDROID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       android</a:t>
            </a:r>
            <a:endParaRPr sz="28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025" y="315550"/>
            <a:ext cx="5877949" cy="29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850"/>
            <a:ext cx="8520600" cy="42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625" y="520650"/>
            <a:ext cx="8520600" cy="20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455300"/>
            <a:ext cx="85206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100"/>
              <a:t>Thank You</a:t>
            </a:r>
            <a:endParaRPr b="1" sz="4100"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8520600" cy="34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202122"/>
                </a:solidFill>
                <a:highlight>
                  <a:schemeClr val="lt1"/>
                </a:highlight>
              </a:rPr>
              <a:t>What Is Android</a:t>
            </a:r>
            <a:endParaRPr u="sng">
              <a:solidFill>
                <a:srgbClr val="202122"/>
              </a:solidFill>
              <a:highlight>
                <a:schemeClr val="lt1"/>
              </a:highlight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Android is a mobile operating system based on a modified version of the Linux kernel and other open source software, designed primarily for touchscreen mobile devices such as </a:t>
            </a:r>
            <a:r>
              <a:rPr lang="en" sz="2400">
                <a:solidFill>
                  <a:schemeClr val="accent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smartphones</a:t>
            </a:r>
            <a:r>
              <a:rPr lang="en" sz="240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2400">
                <a:solidFill>
                  <a:schemeClr val="accent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tablets</a:t>
            </a:r>
            <a:r>
              <a:rPr lang="en" sz="240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3025" y="2905975"/>
            <a:ext cx="5877949" cy="22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80" u="sng"/>
              <a:t>History</a:t>
            </a:r>
            <a:endParaRPr sz="4780" u="sng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Initially, Andy Rubin founded Android Incorporation in Palo Alto, California, United States in October, 2003.</a:t>
            </a:r>
            <a:endParaRPr sz="2400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Their goal was to develop a "smarter mobile device that was more aware of its owner's location and preferences.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They operated secretively, admitting only that they were working on software for mobile phones.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200" y="536450"/>
            <a:ext cx="4591275" cy="405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Advantages of Google Android</a:t>
            </a:r>
            <a:endParaRPr sz="36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647700" marR="1905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Android is an open-source platform allowing UI customization. ...</a:t>
            </a:r>
            <a:endParaRPr sz="2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647700" marR="1905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Supports cloud storage enabling sync of devices with G-account. ...</a:t>
            </a:r>
            <a:endParaRPr sz="2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647700" marR="1905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Continual improvement &amp; removal of old features. ...</a:t>
            </a:r>
            <a:endParaRPr sz="2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647700" marR="1905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Supports 3rd party widget &amp; information display on screen…</a:t>
            </a:r>
            <a:endParaRPr sz="2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647700" marR="1905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Supports running multiple apps simultaneously.</a:t>
            </a:r>
            <a:endParaRPr sz="2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3690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50"/>
              <a:t>WHat Is Fire-Base</a:t>
            </a:r>
            <a:endParaRPr sz="475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3048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050"/>
            <a:ext cx="8520600" cy="347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400"/>
            <a:ext cx="860978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What IS API</a:t>
            </a:r>
            <a:endParaRPr sz="3600" u="sng"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lang="en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Application Programming Interface</a:t>
            </a:r>
            <a:r>
              <a:rPr lang="en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(API) is a particular set of rules (‘code’) and specifications that programs can follow to communicate with each other. APIs are growing exponentially every year.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When you use an application on your mobile phone, the application connects to the Internet and sends data to a server.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109663"/>
            <a:ext cx="73152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