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0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3858-4F01-422A-99D8-627332316AF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650-FB13-4DEE-8B79-366419AA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8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3858-4F01-422A-99D8-627332316AF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650-FB13-4DEE-8B79-366419AA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2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3858-4F01-422A-99D8-627332316AF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650-FB13-4DEE-8B79-366419AAF73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5668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3858-4F01-422A-99D8-627332316AF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650-FB13-4DEE-8B79-366419AA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2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3858-4F01-422A-99D8-627332316AF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650-FB13-4DEE-8B79-366419AAF73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265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3858-4F01-422A-99D8-627332316AF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650-FB13-4DEE-8B79-366419AA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0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3858-4F01-422A-99D8-627332316AF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650-FB13-4DEE-8B79-366419AA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25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3858-4F01-422A-99D8-627332316AF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650-FB13-4DEE-8B79-366419AA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6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3858-4F01-422A-99D8-627332316AF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650-FB13-4DEE-8B79-366419AA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7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3858-4F01-422A-99D8-627332316AF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650-FB13-4DEE-8B79-366419AA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0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3858-4F01-422A-99D8-627332316AF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650-FB13-4DEE-8B79-366419AA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3858-4F01-422A-99D8-627332316AF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650-FB13-4DEE-8B79-366419AA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1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3858-4F01-422A-99D8-627332316AF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650-FB13-4DEE-8B79-366419AA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0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3858-4F01-422A-99D8-627332316AF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650-FB13-4DEE-8B79-366419AA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7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3858-4F01-422A-99D8-627332316AF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650-FB13-4DEE-8B79-366419AA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3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3858-4F01-422A-99D8-627332316AF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650-FB13-4DEE-8B79-366419AA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2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3858-4F01-422A-99D8-627332316AF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FA1650-FB13-4DEE-8B79-366419AA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3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Acoustic Localization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of UAVs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MIDN 1/C Carly Donner</a:t>
            </a:r>
          </a:p>
          <a:p>
            <a:pPr algn="ctr"/>
            <a:r>
              <a:rPr lang="en-US" dirty="0" smtClean="0"/>
              <a:t>Asst. Prof. Dennis Evangelista</a:t>
            </a:r>
          </a:p>
          <a:p>
            <a:pPr algn="ctr"/>
            <a:r>
              <a:rPr lang="en-US" dirty="0" smtClean="0"/>
              <a:t>Prof. Murray </a:t>
            </a:r>
            <a:r>
              <a:rPr lang="en-US" dirty="0" err="1" smtClean="0"/>
              <a:t>Korman</a:t>
            </a:r>
            <a:endParaRPr lang="en-US" dirty="0"/>
          </a:p>
        </p:txBody>
      </p:sp>
      <p:pic>
        <p:nvPicPr>
          <p:cNvPr id="5" name="Picture 4" descr="https://www.bitcraze.io/images/Crazyflie2.0/Crazyflie2.0-585px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6" t="18290" r="9739" b="18527"/>
          <a:stretch/>
        </p:blipFill>
        <p:spPr bwMode="auto">
          <a:xfrm>
            <a:off x="7359981" y="5509014"/>
            <a:ext cx="1535199" cy="13007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051" y="5397666"/>
            <a:ext cx="1871345" cy="1396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71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4200"/>
            <a:ext cx="8596668" cy="4462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Assume that some acoustic characteristics of the UAVs are known, that echoes are not present or small, and that only human auditory frequencies ranges (20 Hz-20 kHz) are taken into account. The goal of this project is to design and implement a microphone array to answer the following questions.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What are the acoustic signatures of several different UAVs and of different UAV operating environments and can filters be used to distinguish the UAVs from background noise?</a:t>
            </a:r>
          </a:p>
          <a:p>
            <a:pPr lvl="0"/>
            <a:r>
              <a:rPr lang="en-US" dirty="0"/>
              <a:t>Can the system differentiate between different types of UAVs as well as similar sounding noises?</a:t>
            </a:r>
          </a:p>
          <a:p>
            <a:pPr lvl="0"/>
            <a:r>
              <a:rPr lang="en-US" dirty="0"/>
              <a:t>Can the system track a UAV, providing direction and altitude?</a:t>
            </a:r>
          </a:p>
          <a:p>
            <a:r>
              <a:rPr lang="en-US" dirty="0"/>
              <a:t>How much recording time and at what distances from the UAV is the array able to provide an initial tracking solution?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Acoustic Signature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90"/>
            <a:ext cx="8153157" cy="4214084"/>
          </a:xfrm>
        </p:spPr>
        <p:txBody>
          <a:bodyPr/>
          <a:lstStyle/>
          <a:p>
            <a:r>
              <a:rPr lang="en-US" dirty="0" smtClean="0"/>
              <a:t>Signature frequencies</a:t>
            </a:r>
          </a:p>
          <a:p>
            <a:pPr lvl="1"/>
            <a:r>
              <a:rPr lang="en-US" dirty="0" smtClean="0"/>
              <a:t>Number of characteristic frequencies</a:t>
            </a:r>
          </a:p>
        </p:txBody>
      </p:sp>
    </p:spTree>
    <p:extLst>
      <p:ext uri="{BB962C8B-B14F-4D97-AF65-F5344CB8AC3E}">
        <p14:creationId xmlns:p14="http://schemas.microsoft.com/office/powerpoint/2010/main" val="39103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Acoustic Classification: How do we determine which drone is which?</a:t>
            </a:r>
            <a:endParaRPr lang="en-US" dirty="0"/>
          </a:p>
        </p:txBody>
      </p:sp>
      <p:pic>
        <p:nvPicPr>
          <p:cNvPr id="5" name="Picture 4" descr="https://www.bitcraze.io/images/Crazyflie2.0/Crazyflie2.0-585px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6" t="18290" r="9739" b="18527"/>
          <a:stretch/>
        </p:blipFill>
        <p:spPr bwMode="auto">
          <a:xfrm>
            <a:off x="7007285" y="3582011"/>
            <a:ext cx="1535199" cy="13007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054" y="3582011"/>
            <a:ext cx="1994980" cy="13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Acoustic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875" y="1930400"/>
            <a:ext cx="5045586" cy="353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000000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178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Acoustic Localization  of UAVs</vt:lpstr>
      <vt:lpstr>Problem Statement</vt:lpstr>
      <vt:lpstr>Acoustic Signature Identification</vt:lpstr>
      <vt:lpstr>Acoustic Classification: How do we determine which drone is which?</vt:lpstr>
      <vt:lpstr>Acoustic Classification</vt:lpstr>
      <vt:lpstr>Proof of Concept Experiment</vt:lpstr>
    </vt:vector>
  </TitlesOfParts>
  <Company>US Naval Academy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Acoustic Localization  of UAVs</dc:title>
  <dc:creator>Donner, Carly X Midn USN USNA Annapolis</dc:creator>
  <cp:lastModifiedBy>Donner, Carly X Midn USN USNA Annapolis</cp:lastModifiedBy>
  <cp:revision>5</cp:revision>
  <dcterms:created xsi:type="dcterms:W3CDTF">2018-04-21T17:20:47Z</dcterms:created>
  <dcterms:modified xsi:type="dcterms:W3CDTF">2018-04-21T18:02:40Z</dcterms:modified>
</cp:coreProperties>
</file>