
<file path=[Content_Types].xml><?xml version="1.0" encoding="utf-8"?>
<Types xmlns="http://schemas.openxmlformats.org/package/2006/content-types">
  <Override PartName="/_rels/.rels" ContentType="application/vnd.openxmlformats-package.relationships+xml"/>
  <Override PartName="/ppt/comments/comment1.xml" ContentType="application/vnd.openxmlformats-officedocument.presentationml.comments+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13.png" ContentType="image/png"/>
  <Override PartName="/ppt/media/image12.png" ContentType="image/png"/>
  <Override PartName="/ppt/media/image11.png" ContentType="image/png"/>
  <Override PartName="/ppt/media/image4.png" ContentType="image/png"/>
  <Override PartName="/ppt/media/image3.jpeg" ContentType="image/jpe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commentAuthors.xml" ContentType="application/vnd.openxmlformats-officedocument.presentationml.commentAuthor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6576000" cy="27432000"/>
  <p:notesSz cx="7772400" cy="10058400"/>
</p:presentation>
</file>

<file path=ppt/commentAuthors.xml><?xml version="1.0" encoding="utf-8"?>
<p:cmAuthorLst xmlns:p="http://schemas.openxmlformats.org/presentationml/2006/main">
  <p:cmAuthor id="0" name="" initials="" lastIdx="3" clrIdx="0"/>
</p:cmAuthorLst>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commentAuthors" Target="commentAuthors.xml"/>
</Relationships>
</file>

<file path=ppt/comments/comment1.xml><?xml version="1.0" encoding="utf-8"?>
<p:cmLst xmlns:p="http://schemas.openxmlformats.org/presentationml/2006/main">
  <p:cm authorId="0" dt="2017-11-30T15:57:02.000000000" idx="1">
    <p:pos x="0" y="0"/>
    <p:text>Somewhere in Abstract say why this is important – or show a photo of the drone that landed on the british CV or of a drone flying over USMC ground people. </p:text>
  </p:cm>
  <p:cm authorId="0" dt="2017-11-30T15:58:14.000000000" idx="2">
    <p:pos x="227" y="0"/>
    <p:text>For materials – better to provide an “artists concept” sketch of the system or a block diagram, and include these specifics in the sketch or block diagaram. </p:text>
  </p:cm>
  <p:cm authorId="0" dt="2017-11-30T15:59:02.000000000" idx="3">
    <p:pos x="454" y="0"/>
    <p:text>Separate acknowldements: Prof Korman; TSD Mr Bradshaw and Mr Tyson; Naval Academy Foundation? Prof Esposito? 
References go after the acknowledgements. </p:text>
  </p:cm>
</p:cmLst>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965160" y="571680"/>
            <a:ext cx="25145640" cy="2476080"/>
          </a:xfrm>
          <a:prstGeom prst="rect">
            <a:avLst/>
          </a:prstGeom>
        </p:spPr>
        <p:txBody>
          <a:bodyPr lIns="0" rIns="0" tIns="0" bIns="0" anchor="ctr"/>
          <a:p>
            <a:endParaRPr b="0" lang="en-US" sz="6050" spc="-1" strike="noStrike">
              <a:solidFill>
                <a:srgbClr val="000000"/>
              </a:solidFill>
              <a:uFill>
                <a:solidFill>
                  <a:srgbClr val="ffffff"/>
                </a:solidFill>
              </a:uFill>
              <a:latin typeface="Arial"/>
            </a:endParaRPr>
          </a:p>
        </p:txBody>
      </p:sp>
      <p:sp>
        <p:nvSpPr>
          <p:cNvPr id="53" name="PlaceHolder 2"/>
          <p:cNvSpPr>
            <a:spLocks noGrp="1"/>
          </p:cNvSpPr>
          <p:nvPr>
            <p:ph type="body"/>
          </p:nvPr>
        </p:nvSpPr>
        <p:spPr>
          <a:xfrm>
            <a:off x="965160" y="3411720"/>
            <a:ext cx="25144920" cy="256680"/>
          </a:xfrm>
          <a:prstGeom prst="rect">
            <a:avLst/>
          </a:prstGeom>
        </p:spPr>
        <p:txBody>
          <a:bodyPr lIns="0" rIns="0" tIns="0" bIns="0"/>
          <a:p>
            <a:endParaRPr b="0" lang="en-US" sz="2340" spc="-1" strike="noStrike">
              <a:solidFill>
                <a:srgbClr val="000000"/>
              </a:solidFill>
              <a:uFill>
                <a:solidFill>
                  <a:srgbClr val="ffffff"/>
                </a:solidFill>
              </a:uFill>
              <a:latin typeface="Arial"/>
            </a:endParaRPr>
          </a:p>
        </p:txBody>
      </p:sp>
      <p:sp>
        <p:nvSpPr>
          <p:cNvPr id="54" name="PlaceHolder 3"/>
          <p:cNvSpPr>
            <a:spLocks noGrp="1"/>
          </p:cNvSpPr>
          <p:nvPr>
            <p:ph type="body"/>
          </p:nvPr>
        </p:nvSpPr>
        <p:spPr>
          <a:xfrm>
            <a:off x="965160" y="3693240"/>
            <a:ext cx="25144920" cy="256680"/>
          </a:xfrm>
          <a:prstGeom prst="rect">
            <a:avLst/>
          </a:prstGeom>
        </p:spPr>
        <p:txBody>
          <a:bodyPr lIns="0" rIns="0" tIns="0" bIns="0"/>
          <a:p>
            <a:endParaRPr b="0" lang="en-US" sz="234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965160" y="571680"/>
            <a:ext cx="25145640" cy="2476080"/>
          </a:xfrm>
          <a:prstGeom prst="rect">
            <a:avLst/>
          </a:prstGeom>
        </p:spPr>
        <p:txBody>
          <a:bodyPr lIns="0" rIns="0" tIns="0" bIns="0" anchor="ctr"/>
          <a:p>
            <a:endParaRPr b="0" lang="en-US" sz="605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965160" y="3411720"/>
            <a:ext cx="12270600" cy="256680"/>
          </a:xfrm>
          <a:prstGeom prst="rect">
            <a:avLst/>
          </a:prstGeom>
        </p:spPr>
        <p:txBody>
          <a:bodyPr lIns="0" rIns="0" tIns="0" bIns="0"/>
          <a:p>
            <a:endParaRPr b="0" lang="en-US" sz="234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13849560" y="3411720"/>
            <a:ext cx="12270600" cy="256680"/>
          </a:xfrm>
          <a:prstGeom prst="rect">
            <a:avLst/>
          </a:prstGeom>
        </p:spPr>
        <p:txBody>
          <a:bodyPr lIns="0" rIns="0" tIns="0" bIns="0"/>
          <a:p>
            <a:endParaRPr b="0" lang="en-US" sz="234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13849560" y="3693240"/>
            <a:ext cx="12270600" cy="256680"/>
          </a:xfrm>
          <a:prstGeom prst="rect">
            <a:avLst/>
          </a:prstGeom>
        </p:spPr>
        <p:txBody>
          <a:bodyPr lIns="0" rIns="0" tIns="0" bIns="0"/>
          <a:p>
            <a:endParaRPr b="0" lang="en-US" sz="2340" spc="-1" strike="noStrike">
              <a:solidFill>
                <a:srgbClr val="000000"/>
              </a:solidFill>
              <a:uFill>
                <a:solidFill>
                  <a:srgbClr val="ffffff"/>
                </a:solidFill>
              </a:uFill>
              <a:latin typeface="Arial"/>
            </a:endParaRPr>
          </a:p>
        </p:txBody>
      </p:sp>
      <p:sp>
        <p:nvSpPr>
          <p:cNvPr id="59" name="PlaceHolder 5"/>
          <p:cNvSpPr>
            <a:spLocks noGrp="1"/>
          </p:cNvSpPr>
          <p:nvPr>
            <p:ph type="body"/>
          </p:nvPr>
        </p:nvSpPr>
        <p:spPr>
          <a:xfrm>
            <a:off x="965160" y="3693240"/>
            <a:ext cx="12270600" cy="256680"/>
          </a:xfrm>
          <a:prstGeom prst="rect">
            <a:avLst/>
          </a:prstGeom>
        </p:spPr>
        <p:txBody>
          <a:bodyPr lIns="0" rIns="0" tIns="0" bIns="0"/>
          <a:p>
            <a:endParaRPr b="0" lang="en-US" sz="234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965160" y="571680"/>
            <a:ext cx="25145640" cy="2476080"/>
          </a:xfrm>
          <a:prstGeom prst="rect">
            <a:avLst/>
          </a:prstGeom>
        </p:spPr>
        <p:txBody>
          <a:bodyPr lIns="0" rIns="0" tIns="0" bIns="0" anchor="ctr"/>
          <a:p>
            <a:endParaRPr b="0" lang="en-US" sz="605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965160" y="3411720"/>
            <a:ext cx="25144920" cy="538200"/>
          </a:xfrm>
          <a:prstGeom prst="rect">
            <a:avLst/>
          </a:prstGeom>
        </p:spPr>
        <p:txBody>
          <a:bodyPr lIns="0" rIns="0" tIns="0" bIns="0"/>
          <a:p>
            <a:endParaRPr b="0" lang="en-US" sz="234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965160" y="3411720"/>
            <a:ext cx="25144920" cy="538200"/>
          </a:xfrm>
          <a:prstGeom prst="rect">
            <a:avLst/>
          </a:prstGeom>
        </p:spPr>
        <p:txBody>
          <a:bodyPr lIns="0" rIns="0" tIns="0" bIns="0"/>
          <a:p>
            <a:endParaRPr b="0" lang="en-US" sz="2340" spc="-1" strike="noStrike">
              <a:solidFill>
                <a:srgbClr val="000000"/>
              </a:solidFill>
              <a:uFill>
                <a:solidFill>
                  <a:srgbClr val="ffffff"/>
                </a:solidFill>
              </a:uFill>
              <a:latin typeface="Arial"/>
            </a:endParaRPr>
          </a:p>
        </p:txBody>
      </p:sp>
      <p:pic>
        <p:nvPicPr>
          <p:cNvPr id="63" name="" descr=""/>
          <p:cNvPicPr/>
          <p:nvPr/>
        </p:nvPicPr>
        <p:blipFill>
          <a:blip r:embed="rId2"/>
          <a:stretch/>
        </p:blipFill>
        <p:spPr>
          <a:xfrm>
            <a:off x="13200120" y="3411360"/>
            <a:ext cx="674280" cy="538200"/>
          </a:xfrm>
          <a:prstGeom prst="rect">
            <a:avLst/>
          </a:prstGeom>
          <a:ln>
            <a:noFill/>
          </a:ln>
        </p:spPr>
      </p:pic>
      <p:pic>
        <p:nvPicPr>
          <p:cNvPr id="64" name="" descr=""/>
          <p:cNvPicPr/>
          <p:nvPr/>
        </p:nvPicPr>
        <p:blipFill>
          <a:blip r:embed="rId3"/>
          <a:stretch/>
        </p:blipFill>
        <p:spPr>
          <a:xfrm>
            <a:off x="13200120" y="3411360"/>
            <a:ext cx="674280" cy="53820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 name="PlaceHolder 1"/>
          <p:cNvSpPr>
            <a:spLocks noGrp="1"/>
          </p:cNvSpPr>
          <p:nvPr>
            <p:ph type="title"/>
          </p:nvPr>
        </p:nvSpPr>
        <p:spPr>
          <a:xfrm>
            <a:off x="965160" y="571680"/>
            <a:ext cx="25145640" cy="2476080"/>
          </a:xfrm>
          <a:prstGeom prst="rect">
            <a:avLst/>
          </a:prstGeom>
        </p:spPr>
        <p:txBody>
          <a:bodyPr lIns="0" rIns="0" tIns="0" bIns="0" anchor="ctr"/>
          <a:p>
            <a:endParaRPr b="0" lang="en-US" sz="6050" spc="-1" strike="noStrike">
              <a:solidFill>
                <a:srgbClr val="000000"/>
              </a:solidFill>
              <a:uFill>
                <a:solidFill>
                  <a:srgbClr val="ffffff"/>
                </a:solidFill>
              </a:uFill>
              <a:latin typeface="Arial"/>
            </a:endParaRPr>
          </a:p>
        </p:txBody>
      </p:sp>
      <p:sp>
        <p:nvSpPr>
          <p:cNvPr id="32" name="PlaceHolder 2"/>
          <p:cNvSpPr>
            <a:spLocks noGrp="1"/>
          </p:cNvSpPr>
          <p:nvPr>
            <p:ph type="subTitle"/>
          </p:nvPr>
        </p:nvSpPr>
        <p:spPr>
          <a:xfrm>
            <a:off x="965160" y="3411720"/>
            <a:ext cx="25144920" cy="5382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965160" y="571680"/>
            <a:ext cx="25145640" cy="2476080"/>
          </a:xfrm>
          <a:prstGeom prst="rect">
            <a:avLst/>
          </a:prstGeom>
        </p:spPr>
        <p:txBody>
          <a:bodyPr lIns="0" rIns="0" tIns="0" bIns="0" anchor="ctr"/>
          <a:p>
            <a:endParaRPr b="0" lang="en-US" sz="605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965160" y="3411720"/>
            <a:ext cx="25144920" cy="538200"/>
          </a:xfrm>
          <a:prstGeom prst="rect">
            <a:avLst/>
          </a:prstGeom>
        </p:spPr>
        <p:txBody>
          <a:bodyPr lIns="0" rIns="0" tIns="0" bIns="0"/>
          <a:p>
            <a:endParaRPr b="0" lang="en-US" sz="234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965160" y="571680"/>
            <a:ext cx="25145640" cy="2476080"/>
          </a:xfrm>
          <a:prstGeom prst="rect">
            <a:avLst/>
          </a:prstGeom>
        </p:spPr>
        <p:txBody>
          <a:bodyPr lIns="0" rIns="0" tIns="0" bIns="0" anchor="ctr"/>
          <a:p>
            <a:endParaRPr b="0" lang="en-US" sz="605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965160" y="3411720"/>
            <a:ext cx="12270600" cy="538200"/>
          </a:xfrm>
          <a:prstGeom prst="rect">
            <a:avLst/>
          </a:prstGeom>
        </p:spPr>
        <p:txBody>
          <a:bodyPr lIns="0" rIns="0" tIns="0" bIns="0"/>
          <a:p>
            <a:endParaRPr b="0" lang="en-US" sz="2340" spc="-1" strike="noStrike">
              <a:solidFill>
                <a:srgbClr val="000000"/>
              </a:solidFill>
              <a:uFill>
                <a:solidFill>
                  <a:srgbClr val="ffffff"/>
                </a:solidFill>
              </a:uFill>
              <a:latin typeface="Arial"/>
            </a:endParaRPr>
          </a:p>
        </p:txBody>
      </p:sp>
      <p:sp>
        <p:nvSpPr>
          <p:cNvPr id="37" name="PlaceHolder 3"/>
          <p:cNvSpPr>
            <a:spLocks noGrp="1"/>
          </p:cNvSpPr>
          <p:nvPr>
            <p:ph type="body"/>
          </p:nvPr>
        </p:nvSpPr>
        <p:spPr>
          <a:xfrm>
            <a:off x="13849560" y="3411720"/>
            <a:ext cx="12270600" cy="538200"/>
          </a:xfrm>
          <a:prstGeom prst="rect">
            <a:avLst/>
          </a:prstGeom>
        </p:spPr>
        <p:txBody>
          <a:bodyPr lIns="0" rIns="0" tIns="0" bIns="0"/>
          <a:p>
            <a:endParaRPr b="0" lang="en-US" sz="234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 name="PlaceHolder 1"/>
          <p:cNvSpPr>
            <a:spLocks noGrp="1"/>
          </p:cNvSpPr>
          <p:nvPr>
            <p:ph type="title"/>
          </p:nvPr>
        </p:nvSpPr>
        <p:spPr>
          <a:xfrm>
            <a:off x="965160" y="571680"/>
            <a:ext cx="25145640" cy="2476080"/>
          </a:xfrm>
          <a:prstGeom prst="rect">
            <a:avLst/>
          </a:prstGeom>
        </p:spPr>
        <p:txBody>
          <a:bodyPr lIns="0" rIns="0" tIns="0" bIns="0" anchor="ctr"/>
          <a:p>
            <a:endParaRPr b="0" lang="en-US" sz="605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 name="PlaceHolder 1"/>
          <p:cNvSpPr>
            <a:spLocks noGrp="1"/>
          </p:cNvSpPr>
          <p:nvPr>
            <p:ph type="subTitle"/>
          </p:nvPr>
        </p:nvSpPr>
        <p:spPr>
          <a:xfrm>
            <a:off x="965160" y="571680"/>
            <a:ext cx="25145640" cy="11478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965160" y="571680"/>
            <a:ext cx="25145640" cy="2476080"/>
          </a:xfrm>
          <a:prstGeom prst="rect">
            <a:avLst/>
          </a:prstGeom>
        </p:spPr>
        <p:txBody>
          <a:bodyPr lIns="0" rIns="0" tIns="0" bIns="0" anchor="ctr"/>
          <a:p>
            <a:endParaRPr b="0" lang="en-US" sz="605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965160" y="3411720"/>
            <a:ext cx="12270600" cy="256680"/>
          </a:xfrm>
          <a:prstGeom prst="rect">
            <a:avLst/>
          </a:prstGeom>
        </p:spPr>
        <p:txBody>
          <a:bodyPr lIns="0" rIns="0" tIns="0" bIns="0"/>
          <a:p>
            <a:endParaRPr b="0" lang="en-US" sz="2340" spc="-1" strike="noStrike">
              <a:solidFill>
                <a:srgbClr val="000000"/>
              </a:solidFill>
              <a:uFill>
                <a:solidFill>
                  <a:srgbClr val="ffffff"/>
                </a:solidFill>
              </a:uFill>
              <a:latin typeface="Arial"/>
            </a:endParaRPr>
          </a:p>
        </p:txBody>
      </p:sp>
      <p:sp>
        <p:nvSpPr>
          <p:cNvPr id="42" name="PlaceHolder 3"/>
          <p:cNvSpPr>
            <a:spLocks noGrp="1"/>
          </p:cNvSpPr>
          <p:nvPr>
            <p:ph type="body"/>
          </p:nvPr>
        </p:nvSpPr>
        <p:spPr>
          <a:xfrm>
            <a:off x="965160" y="3693240"/>
            <a:ext cx="12270600" cy="256680"/>
          </a:xfrm>
          <a:prstGeom prst="rect">
            <a:avLst/>
          </a:prstGeom>
        </p:spPr>
        <p:txBody>
          <a:bodyPr lIns="0" rIns="0" tIns="0" bIns="0"/>
          <a:p>
            <a:endParaRPr b="0" lang="en-US" sz="2340" spc="-1" strike="noStrike">
              <a:solidFill>
                <a:srgbClr val="000000"/>
              </a:solidFill>
              <a:uFill>
                <a:solidFill>
                  <a:srgbClr val="ffffff"/>
                </a:solidFill>
              </a:uFill>
              <a:latin typeface="Arial"/>
            </a:endParaRPr>
          </a:p>
        </p:txBody>
      </p:sp>
      <p:sp>
        <p:nvSpPr>
          <p:cNvPr id="43" name="PlaceHolder 4"/>
          <p:cNvSpPr>
            <a:spLocks noGrp="1"/>
          </p:cNvSpPr>
          <p:nvPr>
            <p:ph type="body"/>
          </p:nvPr>
        </p:nvSpPr>
        <p:spPr>
          <a:xfrm>
            <a:off x="13849560" y="3411720"/>
            <a:ext cx="12270600" cy="538200"/>
          </a:xfrm>
          <a:prstGeom prst="rect">
            <a:avLst/>
          </a:prstGeom>
        </p:spPr>
        <p:txBody>
          <a:bodyPr lIns="0" rIns="0" tIns="0" bIns="0"/>
          <a:p>
            <a:endParaRPr b="0" lang="en-US" sz="234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965160" y="571680"/>
            <a:ext cx="25145640" cy="2476080"/>
          </a:xfrm>
          <a:prstGeom prst="rect">
            <a:avLst/>
          </a:prstGeom>
        </p:spPr>
        <p:txBody>
          <a:bodyPr lIns="0" rIns="0" tIns="0" bIns="0" anchor="ctr"/>
          <a:p>
            <a:endParaRPr b="0" lang="en-US" sz="605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965160" y="3411720"/>
            <a:ext cx="12270600" cy="538200"/>
          </a:xfrm>
          <a:prstGeom prst="rect">
            <a:avLst/>
          </a:prstGeom>
        </p:spPr>
        <p:txBody>
          <a:bodyPr lIns="0" rIns="0" tIns="0" bIns="0"/>
          <a:p>
            <a:endParaRPr b="0" lang="en-US" sz="234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13849560" y="3411720"/>
            <a:ext cx="12270600" cy="256680"/>
          </a:xfrm>
          <a:prstGeom prst="rect">
            <a:avLst/>
          </a:prstGeom>
        </p:spPr>
        <p:txBody>
          <a:bodyPr lIns="0" rIns="0" tIns="0" bIns="0"/>
          <a:p>
            <a:endParaRPr b="0" lang="en-US" sz="2340" spc="-1" strike="noStrike">
              <a:solidFill>
                <a:srgbClr val="000000"/>
              </a:solidFill>
              <a:uFill>
                <a:solidFill>
                  <a:srgbClr val="ffffff"/>
                </a:solidFill>
              </a:uFill>
              <a:latin typeface="Arial"/>
            </a:endParaRPr>
          </a:p>
        </p:txBody>
      </p:sp>
      <p:sp>
        <p:nvSpPr>
          <p:cNvPr id="47" name="PlaceHolder 4"/>
          <p:cNvSpPr>
            <a:spLocks noGrp="1"/>
          </p:cNvSpPr>
          <p:nvPr>
            <p:ph type="body"/>
          </p:nvPr>
        </p:nvSpPr>
        <p:spPr>
          <a:xfrm>
            <a:off x="13849560" y="3693240"/>
            <a:ext cx="12270600" cy="256680"/>
          </a:xfrm>
          <a:prstGeom prst="rect">
            <a:avLst/>
          </a:prstGeom>
        </p:spPr>
        <p:txBody>
          <a:bodyPr lIns="0" rIns="0" tIns="0" bIns="0"/>
          <a:p>
            <a:endParaRPr b="0" lang="en-US" sz="234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965160" y="571680"/>
            <a:ext cx="25145640" cy="2476080"/>
          </a:xfrm>
          <a:prstGeom prst="rect">
            <a:avLst/>
          </a:prstGeom>
        </p:spPr>
        <p:txBody>
          <a:bodyPr lIns="0" rIns="0" tIns="0" bIns="0" anchor="ctr"/>
          <a:p>
            <a:endParaRPr b="0" lang="en-US" sz="605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965160" y="3411720"/>
            <a:ext cx="12270600" cy="256680"/>
          </a:xfrm>
          <a:prstGeom prst="rect">
            <a:avLst/>
          </a:prstGeom>
        </p:spPr>
        <p:txBody>
          <a:bodyPr lIns="0" rIns="0" tIns="0" bIns="0"/>
          <a:p>
            <a:endParaRPr b="0" lang="en-US" sz="2340" spc="-1" strike="noStrike">
              <a:solidFill>
                <a:srgbClr val="000000"/>
              </a:solidFill>
              <a:uFill>
                <a:solidFill>
                  <a:srgbClr val="ffffff"/>
                </a:solidFill>
              </a:uFill>
              <a:latin typeface="Arial"/>
            </a:endParaRPr>
          </a:p>
        </p:txBody>
      </p:sp>
      <p:sp>
        <p:nvSpPr>
          <p:cNvPr id="50" name="PlaceHolder 3"/>
          <p:cNvSpPr>
            <a:spLocks noGrp="1"/>
          </p:cNvSpPr>
          <p:nvPr>
            <p:ph type="body"/>
          </p:nvPr>
        </p:nvSpPr>
        <p:spPr>
          <a:xfrm>
            <a:off x="13849560" y="3411720"/>
            <a:ext cx="12270600" cy="256680"/>
          </a:xfrm>
          <a:prstGeom prst="rect">
            <a:avLst/>
          </a:prstGeom>
        </p:spPr>
        <p:txBody>
          <a:bodyPr lIns="0" rIns="0" tIns="0" bIns="0"/>
          <a:p>
            <a:endParaRPr b="0" lang="en-US" sz="2340" spc="-1" strike="noStrike">
              <a:solidFill>
                <a:srgbClr val="000000"/>
              </a:solidFill>
              <a:uFill>
                <a:solidFill>
                  <a:srgbClr val="ffffff"/>
                </a:solidFill>
              </a:uFill>
              <a:latin typeface="Arial"/>
            </a:endParaRPr>
          </a:p>
        </p:txBody>
      </p:sp>
      <p:sp>
        <p:nvSpPr>
          <p:cNvPr id="51" name="PlaceHolder 4"/>
          <p:cNvSpPr>
            <a:spLocks noGrp="1"/>
          </p:cNvSpPr>
          <p:nvPr>
            <p:ph type="body"/>
          </p:nvPr>
        </p:nvSpPr>
        <p:spPr>
          <a:xfrm>
            <a:off x="965160" y="3693240"/>
            <a:ext cx="25144920" cy="256680"/>
          </a:xfrm>
          <a:prstGeom prst="rect">
            <a:avLst/>
          </a:prstGeom>
        </p:spPr>
        <p:txBody>
          <a:bodyPr lIns="0" rIns="0" tIns="0" bIns="0"/>
          <a:p>
            <a:endParaRPr b="0" lang="en-US" sz="234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36575640" cy="4190760"/>
          </a:xfrm>
          <a:prstGeom prst="rect">
            <a:avLst/>
          </a:prstGeom>
          <a:solidFill>
            <a:srgbClr val="000000"/>
          </a:solidFill>
          <a:ln w="12600">
            <a:noFill/>
          </a:ln>
        </p:spPr>
        <p:style>
          <a:lnRef idx="0"/>
          <a:fillRef idx="0"/>
          <a:effectRef idx="0"/>
          <a:fontRef idx="minor"/>
        </p:style>
      </p:sp>
      <p:sp>
        <p:nvSpPr>
          <p:cNvPr id="1" name="CustomShape 2"/>
          <p:cNvSpPr/>
          <p:nvPr/>
        </p:nvSpPr>
        <p:spPr>
          <a:xfrm>
            <a:off x="0" y="3238560"/>
            <a:ext cx="36575640" cy="952200"/>
          </a:xfrm>
          <a:prstGeom prst="rect">
            <a:avLst/>
          </a:prstGeom>
          <a:solidFill>
            <a:srgbClr val="595959"/>
          </a:solidFill>
          <a:ln w="12600">
            <a:noFill/>
          </a:ln>
        </p:spPr>
        <p:style>
          <a:lnRef idx="0"/>
          <a:fillRef idx="0"/>
          <a:effectRef idx="0"/>
          <a:fontRef idx="minor"/>
        </p:style>
      </p:sp>
      <p:sp>
        <p:nvSpPr>
          <p:cNvPr id="2" name="Line 3"/>
          <p:cNvSpPr/>
          <p:nvPr/>
        </p:nvSpPr>
        <p:spPr>
          <a:xfrm>
            <a:off x="0" y="3238200"/>
            <a:ext cx="36576000" cy="360"/>
          </a:xfrm>
          <a:prstGeom prst="line">
            <a:avLst/>
          </a:prstGeom>
          <a:ln w="114480">
            <a:solidFill>
              <a:srgbClr val="00b0ea"/>
            </a:solidFill>
            <a:miter/>
          </a:ln>
        </p:spPr>
        <p:style>
          <a:lnRef idx="0"/>
          <a:fillRef idx="0"/>
          <a:effectRef idx="0"/>
          <a:fontRef idx="minor"/>
        </p:style>
      </p:sp>
      <p:sp>
        <p:nvSpPr>
          <p:cNvPr id="3" name="CustomShape 4"/>
          <p:cNvSpPr/>
          <p:nvPr/>
        </p:nvSpPr>
        <p:spPr>
          <a:xfrm>
            <a:off x="36919080" y="0"/>
            <a:ext cx="10372320" cy="27431640"/>
          </a:xfrm>
          <a:prstGeom prst="rect">
            <a:avLst/>
          </a:prstGeom>
          <a:solidFill>
            <a:srgbClr val="d9d9d9"/>
          </a:solidFill>
          <a:ln w="12600">
            <a:noFill/>
          </a:ln>
        </p:spPr>
        <p:style>
          <a:lnRef idx="0"/>
          <a:fillRef idx="0"/>
          <a:effectRef idx="0"/>
          <a:fontRef idx="minor"/>
        </p:style>
        <p:txBody>
          <a:bodyPr lIns="228600" rIns="228600" tIns="45000" bIns="45000"/>
          <a:p>
            <a:pPr>
              <a:lnSpc>
                <a:spcPct val="100000"/>
              </a:lnSpc>
            </a:pPr>
            <a:r>
              <a:rPr b="0" lang="en-US" sz="8000" spc="-1" strike="noStrike">
                <a:solidFill>
                  <a:srgbClr val="808080"/>
                </a:solidFill>
                <a:uFill>
                  <a:solidFill>
                    <a:srgbClr val="ffffff"/>
                  </a:solidFill>
                </a:uFill>
                <a:latin typeface="Calibri Light"/>
              </a:rPr>
              <a:t>Printing:</a:t>
            </a:r>
            <a:endParaRPr b="0" lang="en-US" sz="1800" spc="-1" strike="noStrike">
              <a:solidFill>
                <a:srgbClr val="000000"/>
              </a:solidFill>
              <a:uFill>
                <a:solidFill>
                  <a:srgbClr val="ffffff"/>
                </a:solidFill>
              </a:uFill>
              <a:latin typeface="Arial"/>
            </a:endParaRPr>
          </a:p>
          <a:p>
            <a:pPr>
              <a:lnSpc>
                <a:spcPct val="100000"/>
              </a:lnSpc>
            </a:pPr>
            <a:r>
              <a:rPr b="0" lang="en-US" sz="5500" spc="-1" strike="noStrike">
                <a:solidFill>
                  <a:srgbClr val="808080"/>
                </a:solidFill>
                <a:uFill>
                  <a:solidFill>
                    <a:srgbClr val="ffffff"/>
                  </a:solidFill>
                </a:uFill>
                <a:latin typeface="Calibri Light"/>
              </a:rPr>
              <a:t>This poster is 48” wide by 36” high. It’s designed to be printed on a large-format printer.</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7340" spc="-1" strike="noStrike">
                <a:solidFill>
                  <a:srgbClr val="808080"/>
                </a:solidFill>
                <a:uFill>
                  <a:solidFill>
                    <a:srgbClr val="ffffff"/>
                  </a:solidFill>
                </a:uFill>
                <a:latin typeface="Calibri Light"/>
              </a:rPr>
              <a:t>Customizing the Content:</a:t>
            </a:r>
            <a:endParaRPr b="0" lang="en-US" sz="1800" spc="-1" strike="noStrike">
              <a:solidFill>
                <a:srgbClr val="000000"/>
              </a:solidFill>
              <a:uFill>
                <a:solidFill>
                  <a:srgbClr val="ffffff"/>
                </a:solidFill>
              </a:uFill>
              <a:latin typeface="Arial"/>
            </a:endParaRPr>
          </a:p>
          <a:p>
            <a:pPr>
              <a:lnSpc>
                <a:spcPct val="100000"/>
              </a:lnSpc>
            </a:pPr>
            <a:r>
              <a:rPr b="0" lang="en-US" sz="5500" spc="-1" strike="noStrike">
                <a:solidFill>
                  <a:srgbClr val="808080"/>
                </a:solidFill>
                <a:uFill>
                  <a:solidFill>
                    <a:srgbClr val="ffffff"/>
                  </a:solidFill>
                </a:uFill>
                <a:latin typeface="Calibri Light"/>
              </a:rPr>
              <a:t>The placeholders in this poster are formatted for you. Type in the placeholders to add text, or click an icon to add a table, chart, SmartArt graphic, picture or multimedia file.</a:t>
            </a:r>
            <a:endParaRPr b="0" lang="en-US" sz="1800" spc="-1" strike="noStrike">
              <a:solidFill>
                <a:srgbClr val="000000"/>
              </a:solidFill>
              <a:uFill>
                <a:solidFill>
                  <a:srgbClr val="ffffff"/>
                </a:solidFill>
              </a:uFill>
              <a:latin typeface="Arial"/>
            </a:endParaRPr>
          </a:p>
          <a:p>
            <a:pPr>
              <a:lnSpc>
                <a:spcPct val="100000"/>
              </a:lnSpc>
            </a:pPr>
            <a:r>
              <a:rPr b="0" lang="en-US" sz="5500" spc="-1" strike="noStrike">
                <a:solidFill>
                  <a:srgbClr val="808080"/>
                </a:solidFill>
                <a:uFill>
                  <a:solidFill>
                    <a:srgbClr val="ffffff"/>
                  </a:solidFill>
                </a:uFill>
                <a:latin typeface="Calibri Light"/>
              </a:rPr>
              <a:t>To add or remove bullet points from text, click the Bullets button on the Home tab.</a:t>
            </a:r>
            <a:endParaRPr b="0" lang="en-US" sz="1800" spc="-1" strike="noStrike">
              <a:solidFill>
                <a:srgbClr val="000000"/>
              </a:solidFill>
              <a:uFill>
                <a:solidFill>
                  <a:srgbClr val="ffffff"/>
                </a:solidFill>
              </a:uFill>
              <a:latin typeface="Arial"/>
            </a:endParaRPr>
          </a:p>
          <a:p>
            <a:pPr>
              <a:lnSpc>
                <a:spcPct val="100000"/>
              </a:lnSpc>
            </a:pPr>
            <a:r>
              <a:rPr b="0" lang="en-US" sz="5500" spc="-1" strike="noStrike">
                <a:solidFill>
                  <a:srgbClr val="808080"/>
                </a:solidFill>
                <a:uFill>
                  <a:solidFill>
                    <a:srgbClr val="ffffff"/>
                  </a:solidFill>
                </a:uFill>
                <a:latin typeface="Calibri Light"/>
              </a:rPr>
              <a:t>If you need more placeholders for titles, content or body text, make a copy of what you need and drag it into place. PowerPoint’s Smart Guides will help you align it with everything else.</a:t>
            </a:r>
            <a:endParaRPr b="0" lang="en-US" sz="1800" spc="-1" strike="noStrike">
              <a:solidFill>
                <a:srgbClr val="000000"/>
              </a:solidFill>
              <a:uFill>
                <a:solidFill>
                  <a:srgbClr val="ffffff"/>
                </a:solidFill>
              </a:uFill>
              <a:latin typeface="Arial"/>
            </a:endParaRPr>
          </a:p>
          <a:p>
            <a:pPr>
              <a:lnSpc>
                <a:spcPct val="100000"/>
              </a:lnSpc>
            </a:pPr>
            <a:r>
              <a:rPr b="0" lang="en-US" sz="5500" spc="-1" strike="noStrike">
                <a:solidFill>
                  <a:srgbClr val="808080"/>
                </a:solidFill>
                <a:uFill>
                  <a:solidFill>
                    <a:srgbClr val="ffffff"/>
                  </a:solidFill>
                </a:uFill>
                <a:latin typeface="Calibri Light"/>
              </a:rPr>
              <a:t>Want to use your own pictures instead of ours? No problem! Just click a picture, press the Delete key, then click the icon to add your picture.</a:t>
            </a:r>
            <a:endParaRPr b="0" lang="en-US" sz="1800" spc="-1" strike="noStrike">
              <a:solidFill>
                <a:srgbClr val="000000"/>
              </a:solidFill>
              <a:uFill>
                <a:solidFill>
                  <a:srgbClr val="ffffff"/>
                </a:solidFill>
              </a:uFill>
              <a:latin typeface="Arial"/>
            </a:endParaRPr>
          </a:p>
        </p:txBody>
      </p:sp>
      <p:sp>
        <p:nvSpPr>
          <p:cNvPr id="4" name="PlaceHolder 5"/>
          <p:cNvSpPr>
            <a:spLocks noGrp="1"/>
          </p:cNvSpPr>
          <p:nvPr>
            <p:ph type="title"/>
          </p:nvPr>
        </p:nvSpPr>
        <p:spPr>
          <a:xfrm>
            <a:off x="965160" y="571680"/>
            <a:ext cx="25145640" cy="2476080"/>
          </a:xfrm>
          <a:prstGeom prst="rect">
            <a:avLst/>
          </a:prstGeom>
        </p:spPr>
        <p:txBody>
          <a:bodyPr anchor="b"/>
          <a:p>
            <a:pPr>
              <a:lnSpc>
                <a:spcPct val="90000"/>
              </a:lnSpc>
            </a:pPr>
            <a:r>
              <a:rPr b="0" lang="en-US" sz="9590" spc="-1" strike="noStrike">
                <a:solidFill>
                  <a:srgbClr val="ffffff"/>
                </a:solidFill>
                <a:uFill>
                  <a:solidFill>
                    <a:srgbClr val="ffffff"/>
                  </a:solidFill>
                </a:uFill>
                <a:latin typeface="Arial"/>
              </a:rPr>
              <a:t>Click to edit Master title style</a:t>
            </a:r>
            <a:endParaRPr b="0" lang="en-US" sz="6050" spc="-1" strike="noStrike">
              <a:solidFill>
                <a:srgbClr val="000000"/>
              </a:solidFill>
              <a:uFill>
                <a:solidFill>
                  <a:srgbClr val="ffffff"/>
                </a:solidFill>
              </a:uFill>
              <a:latin typeface="Arial"/>
            </a:endParaRPr>
          </a:p>
        </p:txBody>
      </p:sp>
      <p:sp>
        <p:nvSpPr>
          <p:cNvPr id="5" name="PlaceHolder 6"/>
          <p:cNvSpPr>
            <a:spLocks noGrp="1"/>
          </p:cNvSpPr>
          <p:nvPr>
            <p:ph type="body"/>
          </p:nvPr>
        </p:nvSpPr>
        <p:spPr>
          <a:xfrm>
            <a:off x="965160" y="3411720"/>
            <a:ext cx="25144920" cy="538200"/>
          </a:xfrm>
          <a:prstGeom prst="rect">
            <a:avLst/>
          </a:prstGeom>
        </p:spPr>
        <p:txBody>
          <a:bodyPr anchor="ctr"/>
          <a:p>
            <a:pPr marL="432000" indent="-324000">
              <a:buClr>
                <a:srgbClr val="000000"/>
              </a:buClr>
              <a:buSzPct val="45000"/>
              <a:buFont typeface="Wingdings" charset="2"/>
              <a:buChar char=""/>
            </a:pPr>
            <a:r>
              <a:rPr b="0" lang="en-US" sz="3000" spc="-1" strike="noStrike">
                <a:solidFill>
                  <a:srgbClr val="bfbfbf"/>
                </a:solidFill>
                <a:uFill>
                  <a:solidFill>
                    <a:srgbClr val="ffffff"/>
                  </a:solidFill>
                </a:uFill>
                <a:latin typeface="Arial"/>
              </a:rPr>
              <a:t>Click to edit the outline text format</a:t>
            </a:r>
            <a:endParaRPr b="0" lang="en-US" sz="234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3000" spc="-1" strike="noStrike">
                <a:solidFill>
                  <a:srgbClr val="bfbfbf"/>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3000" spc="-1" strike="noStrike">
                <a:solidFill>
                  <a:srgbClr val="bfbfbf"/>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3000" spc="-1" strike="noStrike">
                <a:solidFill>
                  <a:srgbClr val="bfbfbf"/>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3000" spc="-1" strike="noStrike">
                <a:solidFill>
                  <a:srgbClr val="bfbfbf"/>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3000" spc="-1" strike="noStrike">
                <a:solidFill>
                  <a:srgbClr val="bfbfbf"/>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3000" spc="-1" strike="noStrike">
                <a:solidFill>
                  <a:srgbClr val="bfbfbf"/>
                </a:solidFill>
                <a:uFill>
                  <a:solidFill>
                    <a:srgbClr val="ffffff"/>
                  </a:solidFill>
                </a:uFill>
                <a:latin typeface="Arial"/>
              </a:rPr>
              <a:t>Seventh Outline LevelClick to edit Master text styles</a:t>
            </a:r>
            <a:endParaRPr b="0" lang="en-US" sz="2000" spc="-1" strike="noStrike">
              <a:solidFill>
                <a:srgbClr val="000000"/>
              </a:solidFill>
              <a:uFill>
                <a:solidFill>
                  <a:srgbClr val="ffffff"/>
                </a:solidFill>
              </a:uFill>
              <a:latin typeface="Arial"/>
            </a:endParaRPr>
          </a:p>
        </p:txBody>
      </p:sp>
      <p:sp>
        <p:nvSpPr>
          <p:cNvPr id="6" name="PlaceHolder 7"/>
          <p:cNvSpPr>
            <a:spLocks noGrp="1"/>
          </p:cNvSpPr>
          <p:nvPr>
            <p:ph type="body"/>
          </p:nvPr>
        </p:nvSpPr>
        <p:spPr>
          <a:xfrm>
            <a:off x="952560" y="4724280"/>
            <a:ext cx="10667520" cy="1066320"/>
          </a:xfrm>
          <a:prstGeom prst="rect">
            <a:avLst/>
          </a:prstGeom>
        </p:spPr>
        <p:txBody>
          <a:bodyPr lIns="365760" anchor="ctr"/>
          <a:p>
            <a:pPr marL="432000" indent="-324000">
              <a:buClr>
                <a:srgbClr val="000000"/>
              </a:buClr>
              <a:buSzPct val="45000"/>
              <a:buFont typeface="Wingdings" charset="2"/>
              <a:buChar char=""/>
            </a:pPr>
            <a:r>
              <a:rPr b="0" lang="en-US" sz="4500" spc="-1" strike="noStrike">
                <a:solidFill>
                  <a:srgbClr val="ffffff"/>
                </a:solidFill>
                <a:uFill>
                  <a:solidFill>
                    <a:srgbClr val="ffffff"/>
                  </a:solidFill>
                </a:uFill>
                <a:latin typeface="Arial"/>
              </a:rPr>
              <a:t>Click to edit the outline text format</a:t>
            </a:r>
            <a:endParaRPr b="0" lang="en-US" sz="234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4500" spc="-1" strike="noStrike">
                <a:solidFill>
                  <a:srgbClr val="ffffff"/>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4500" spc="-1" strike="noStrike">
                <a:solidFill>
                  <a:srgbClr val="ffffff"/>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4500" spc="-1" strike="noStrike">
                <a:solidFill>
                  <a:srgbClr val="ffffff"/>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4500" spc="-1" strike="noStrike">
                <a:solidFill>
                  <a:srgbClr val="ffffff"/>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4500" spc="-1" strike="noStrike">
                <a:solidFill>
                  <a:srgbClr val="ffffff"/>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algn="ctr">
              <a:lnSpc>
                <a:spcPct val="100000"/>
              </a:lnSpc>
            </a:pPr>
            <a:r>
              <a:rPr b="0" lang="en-US" sz="4500" spc="-1" strike="noStrike">
                <a:solidFill>
                  <a:srgbClr val="ffffff"/>
                </a:solidFill>
                <a:uFill>
                  <a:solidFill>
                    <a:srgbClr val="ffffff"/>
                  </a:solidFill>
                </a:uFill>
                <a:latin typeface="Arial"/>
              </a:rPr>
              <a:t>Seventh Outline LevelHeading</a:t>
            </a:r>
            <a:endParaRPr b="0" lang="en-US" sz="2340" spc="-1" strike="noStrike">
              <a:solidFill>
                <a:srgbClr val="000000"/>
              </a:solidFill>
              <a:uFill>
                <a:solidFill>
                  <a:srgbClr val="ffffff"/>
                </a:solidFill>
              </a:uFill>
              <a:latin typeface="Arial"/>
            </a:endParaRPr>
          </a:p>
        </p:txBody>
      </p:sp>
      <p:sp>
        <p:nvSpPr>
          <p:cNvPr id="7" name="PlaceHolder 8"/>
          <p:cNvSpPr>
            <a:spLocks noGrp="1"/>
          </p:cNvSpPr>
          <p:nvPr>
            <p:ph type="body"/>
          </p:nvPr>
        </p:nvSpPr>
        <p:spPr>
          <a:xfrm>
            <a:off x="952560" y="5928480"/>
            <a:ext cx="10667520" cy="2276640"/>
          </a:xfrm>
          <a:prstGeom prst="rect">
            <a:avLst/>
          </a:prstGeom>
        </p:spPr>
        <p:txBody>
          <a:bodyPr lIns="365760" rIns="365760" anchor="ctr"/>
          <a:p>
            <a:pPr marL="432000" indent="-324000">
              <a:buClr>
                <a:srgbClr val="000000"/>
              </a:buClr>
              <a:buSzPct val="45000"/>
              <a:buFont typeface="Wingdings" charset="2"/>
              <a:buChar char=""/>
            </a:pPr>
            <a:r>
              <a:rPr b="0" lang="en-US" sz="3670" spc="-1" strike="noStrike">
                <a:solidFill>
                  <a:srgbClr val="000000"/>
                </a:solidFill>
                <a:uFill>
                  <a:solidFill>
                    <a:srgbClr val="ffffff"/>
                  </a:solidFill>
                </a:uFill>
                <a:latin typeface="Arial"/>
              </a:rPr>
              <a:t>Click to edit the outline text format</a:t>
            </a:r>
            <a:endParaRPr b="0" lang="en-US" sz="234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367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367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367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367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367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a:lnSpc>
                <a:spcPct val="100000"/>
              </a:lnSpc>
            </a:pPr>
            <a:r>
              <a:rPr b="0" lang="en-US" sz="3670" spc="-1" strike="noStrike">
                <a:solidFill>
                  <a:srgbClr val="000000"/>
                </a:solidFill>
                <a:uFill>
                  <a:solidFill>
                    <a:srgbClr val="ffffff"/>
                  </a:solidFill>
                </a:uFill>
                <a:latin typeface="Arial"/>
              </a:rPr>
              <a:t>Seventh Outline LevelType your question or a statement of the problem here</a:t>
            </a:r>
            <a:endParaRPr b="0" lang="en-US" sz="2340" spc="-1" strike="noStrike">
              <a:solidFill>
                <a:srgbClr val="000000"/>
              </a:solidFill>
              <a:uFill>
                <a:solidFill>
                  <a:srgbClr val="ffffff"/>
                </a:solidFill>
              </a:uFill>
              <a:latin typeface="Arial"/>
            </a:endParaRPr>
          </a:p>
        </p:txBody>
      </p:sp>
      <p:sp>
        <p:nvSpPr>
          <p:cNvPr id="8" name="PlaceHolder 9"/>
          <p:cNvSpPr>
            <a:spLocks noGrp="1"/>
          </p:cNvSpPr>
          <p:nvPr>
            <p:ph type="body"/>
          </p:nvPr>
        </p:nvSpPr>
        <p:spPr>
          <a:xfrm>
            <a:off x="952560" y="8747640"/>
            <a:ext cx="10667520" cy="1066320"/>
          </a:xfrm>
          <a:prstGeom prst="rect">
            <a:avLst/>
          </a:prstGeom>
        </p:spPr>
        <p:txBody>
          <a:bodyPr lIns="365760" anchor="ctr"/>
          <a:p>
            <a:pPr marL="432000" indent="-324000">
              <a:buClr>
                <a:srgbClr val="000000"/>
              </a:buClr>
              <a:buSzPct val="45000"/>
              <a:buFont typeface="Wingdings" charset="2"/>
              <a:buChar char=""/>
            </a:pPr>
            <a:r>
              <a:rPr b="0" lang="en-US" sz="4500" spc="-1" strike="noStrike">
                <a:solidFill>
                  <a:srgbClr val="ffffff"/>
                </a:solidFill>
                <a:uFill>
                  <a:solidFill>
                    <a:srgbClr val="ffffff"/>
                  </a:solidFill>
                </a:uFill>
                <a:latin typeface="Arial"/>
              </a:rPr>
              <a:t>Click to edit the outline text format</a:t>
            </a:r>
            <a:endParaRPr b="0" lang="en-US" sz="234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4500" spc="-1" strike="noStrike">
                <a:solidFill>
                  <a:srgbClr val="ffffff"/>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4500" spc="-1" strike="noStrike">
                <a:solidFill>
                  <a:srgbClr val="ffffff"/>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4500" spc="-1" strike="noStrike">
                <a:solidFill>
                  <a:srgbClr val="ffffff"/>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4500" spc="-1" strike="noStrike">
                <a:solidFill>
                  <a:srgbClr val="ffffff"/>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4500" spc="-1" strike="noStrike">
                <a:solidFill>
                  <a:srgbClr val="ffffff"/>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algn="ctr">
              <a:lnSpc>
                <a:spcPct val="100000"/>
              </a:lnSpc>
            </a:pPr>
            <a:r>
              <a:rPr b="0" lang="en-US" sz="4500" spc="-1" strike="noStrike">
                <a:solidFill>
                  <a:srgbClr val="ffffff"/>
                </a:solidFill>
                <a:uFill>
                  <a:solidFill>
                    <a:srgbClr val="ffffff"/>
                  </a:solidFill>
                </a:uFill>
                <a:latin typeface="Arial"/>
              </a:rPr>
              <a:t>Seventh Outline LevelHeading</a:t>
            </a:r>
            <a:endParaRPr b="0" lang="en-US" sz="2340" spc="-1" strike="noStrike">
              <a:solidFill>
                <a:srgbClr val="000000"/>
              </a:solidFill>
              <a:uFill>
                <a:solidFill>
                  <a:srgbClr val="ffffff"/>
                </a:solidFill>
              </a:uFill>
              <a:latin typeface="Arial"/>
            </a:endParaRPr>
          </a:p>
        </p:txBody>
      </p:sp>
      <p:sp>
        <p:nvSpPr>
          <p:cNvPr id="9" name="PlaceHolder 10"/>
          <p:cNvSpPr>
            <a:spLocks noGrp="1"/>
          </p:cNvSpPr>
          <p:nvPr>
            <p:ph type="body"/>
          </p:nvPr>
        </p:nvSpPr>
        <p:spPr>
          <a:xfrm>
            <a:off x="952560" y="9890640"/>
            <a:ext cx="10667520" cy="2339280"/>
          </a:xfrm>
          <a:prstGeom prst="rect">
            <a:avLst/>
          </a:prstGeom>
        </p:spPr>
        <p:txBody>
          <a:bodyPr tIns="182880"/>
          <a:p>
            <a:pPr marL="432000" indent="-324000">
              <a:buClr>
                <a:srgbClr val="000000"/>
              </a:buClr>
              <a:buSzPct val="45000"/>
              <a:buFont typeface="Wingdings" charset="2"/>
              <a:buChar char=""/>
            </a:pPr>
            <a:r>
              <a:rPr b="0" lang="en-US" sz="2670" spc="-1" strike="noStrike">
                <a:solidFill>
                  <a:srgbClr val="000000"/>
                </a:solidFill>
                <a:uFill>
                  <a:solidFill>
                    <a:srgbClr val="ffffff"/>
                  </a:solidFill>
                </a:uFill>
                <a:latin typeface="Arial"/>
              </a:rPr>
              <a:t>Click to edit the outline text format</a:t>
            </a:r>
            <a:endParaRPr b="0" lang="en-US" sz="234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67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67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67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67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67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marL="380880" indent="-380520">
              <a:lnSpc>
                <a:spcPct val="100000"/>
              </a:lnSpc>
              <a:buClr>
                <a:srgbClr val="a6a6a6"/>
              </a:buClr>
              <a:buFont typeface="Arial"/>
              <a:buChar char="•"/>
            </a:pPr>
            <a:r>
              <a:rPr b="0" lang="en-US" sz="2670" spc="-1" strike="noStrike">
                <a:solidFill>
                  <a:srgbClr val="000000"/>
                </a:solidFill>
                <a:uFill>
                  <a:solidFill>
                    <a:srgbClr val="ffffff"/>
                  </a:solidFill>
                </a:uFill>
                <a:latin typeface="Arial"/>
              </a:rPr>
              <a:t>Seventh Outline LevelUse this placeholder to add text or other content</a:t>
            </a:r>
            <a:endParaRPr b="0" lang="en-US" sz="2340" spc="-1" strike="noStrike">
              <a:solidFill>
                <a:srgbClr val="000000"/>
              </a:solidFill>
              <a:uFill>
                <a:solidFill>
                  <a:srgbClr val="ffffff"/>
                </a:solidFill>
              </a:uFill>
              <a:latin typeface="Arial"/>
            </a:endParaRPr>
          </a:p>
          <a:p>
            <a:pPr lvl="1"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Second level</a:t>
            </a:r>
            <a:endParaRPr b="0" lang="en-US" sz="2000" spc="-1" strike="noStrike">
              <a:solidFill>
                <a:srgbClr val="000000"/>
              </a:solidFill>
              <a:uFill>
                <a:solidFill>
                  <a:srgbClr val="ffffff"/>
                </a:solidFill>
              </a:uFill>
              <a:latin typeface="Arial"/>
            </a:endParaRPr>
          </a:p>
          <a:p>
            <a:pPr lvl="2"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Third level</a:t>
            </a:r>
            <a:endParaRPr b="0" lang="en-US" sz="2000" spc="-1" strike="noStrike">
              <a:solidFill>
                <a:srgbClr val="000000"/>
              </a:solidFill>
              <a:uFill>
                <a:solidFill>
                  <a:srgbClr val="ffffff"/>
                </a:solidFill>
              </a:uFill>
              <a:latin typeface="Arial"/>
            </a:endParaRPr>
          </a:p>
          <a:p>
            <a:pPr lvl="3"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Fourth level</a:t>
            </a:r>
            <a:endParaRPr b="0" lang="en-US" sz="2000" spc="-1" strike="noStrike">
              <a:solidFill>
                <a:srgbClr val="000000"/>
              </a:solidFill>
              <a:uFill>
                <a:solidFill>
                  <a:srgbClr val="ffffff"/>
                </a:solidFill>
              </a:uFill>
              <a:latin typeface="Arial"/>
            </a:endParaRPr>
          </a:p>
        </p:txBody>
      </p:sp>
      <p:sp>
        <p:nvSpPr>
          <p:cNvPr id="10" name="PlaceHolder 11"/>
          <p:cNvSpPr>
            <a:spLocks noGrp="1"/>
          </p:cNvSpPr>
          <p:nvPr>
            <p:ph type="body"/>
          </p:nvPr>
        </p:nvSpPr>
        <p:spPr>
          <a:xfrm>
            <a:off x="952560" y="12458880"/>
            <a:ext cx="10667520" cy="1015560"/>
          </a:xfrm>
          <a:prstGeom prst="rect">
            <a:avLst/>
          </a:prstGeom>
        </p:spPr>
        <p:txBody>
          <a:bodyPr lIns="365760" anchor="ctr"/>
          <a:p>
            <a:pPr marL="432000" indent="-324000">
              <a:buClr>
                <a:srgbClr val="000000"/>
              </a:buClr>
              <a:buSzPct val="45000"/>
              <a:buFont typeface="Wingdings" charset="2"/>
              <a:buChar char=""/>
            </a:pPr>
            <a:r>
              <a:rPr b="0" lang="en-US" sz="4500" spc="-1" strike="noStrike">
                <a:solidFill>
                  <a:srgbClr val="ffffff"/>
                </a:solidFill>
                <a:uFill>
                  <a:solidFill>
                    <a:srgbClr val="ffffff"/>
                  </a:solidFill>
                </a:uFill>
                <a:latin typeface="Arial"/>
              </a:rPr>
              <a:t>Click to edit the outline text format</a:t>
            </a:r>
            <a:endParaRPr b="0" lang="en-US" sz="234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4500" spc="-1" strike="noStrike">
                <a:solidFill>
                  <a:srgbClr val="ffffff"/>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4500" spc="-1" strike="noStrike">
                <a:solidFill>
                  <a:srgbClr val="ffffff"/>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4500" spc="-1" strike="noStrike">
                <a:solidFill>
                  <a:srgbClr val="ffffff"/>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4500" spc="-1" strike="noStrike">
                <a:solidFill>
                  <a:srgbClr val="ffffff"/>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4500" spc="-1" strike="noStrike">
                <a:solidFill>
                  <a:srgbClr val="ffffff"/>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algn="ctr">
              <a:lnSpc>
                <a:spcPct val="100000"/>
              </a:lnSpc>
            </a:pPr>
            <a:r>
              <a:rPr b="0" lang="en-US" sz="4500" spc="-1" strike="noStrike">
                <a:solidFill>
                  <a:srgbClr val="ffffff"/>
                </a:solidFill>
                <a:uFill>
                  <a:solidFill>
                    <a:srgbClr val="ffffff"/>
                  </a:solidFill>
                </a:uFill>
                <a:latin typeface="Arial"/>
              </a:rPr>
              <a:t>Seventh Outline LevelHeading</a:t>
            </a:r>
            <a:endParaRPr b="0" lang="en-US" sz="2340" spc="-1" strike="noStrike">
              <a:solidFill>
                <a:srgbClr val="000000"/>
              </a:solidFill>
              <a:uFill>
                <a:solidFill>
                  <a:srgbClr val="ffffff"/>
                </a:solidFill>
              </a:uFill>
              <a:latin typeface="Arial"/>
            </a:endParaRPr>
          </a:p>
        </p:txBody>
      </p:sp>
      <p:sp>
        <p:nvSpPr>
          <p:cNvPr id="11" name="PlaceHolder 12"/>
          <p:cNvSpPr>
            <a:spLocks noGrp="1"/>
          </p:cNvSpPr>
          <p:nvPr>
            <p:ph type="body"/>
          </p:nvPr>
        </p:nvSpPr>
        <p:spPr>
          <a:xfrm>
            <a:off x="952560" y="13700880"/>
            <a:ext cx="10667520" cy="5022360"/>
          </a:xfrm>
          <a:prstGeom prst="rect">
            <a:avLst/>
          </a:prstGeom>
        </p:spPr>
        <p:txBody>
          <a:bodyPr tIns="182880"/>
          <a:p>
            <a:pPr marL="432000" indent="-324000">
              <a:buClr>
                <a:srgbClr val="000000"/>
              </a:buClr>
              <a:buSzPct val="45000"/>
              <a:buFont typeface="Wingdings" charset="2"/>
              <a:buChar char=""/>
            </a:pPr>
            <a:r>
              <a:rPr b="0" lang="en-US" sz="2670" spc="-1" strike="noStrike">
                <a:solidFill>
                  <a:srgbClr val="000000"/>
                </a:solidFill>
                <a:uFill>
                  <a:solidFill>
                    <a:srgbClr val="ffffff"/>
                  </a:solidFill>
                </a:uFill>
                <a:latin typeface="Arial"/>
              </a:rPr>
              <a:t>Click to edit the outline text format</a:t>
            </a:r>
            <a:endParaRPr b="0" lang="en-US" sz="234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67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67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67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67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67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marL="380880" indent="-380520">
              <a:lnSpc>
                <a:spcPct val="100000"/>
              </a:lnSpc>
              <a:buClr>
                <a:srgbClr val="a6a6a6"/>
              </a:buClr>
              <a:buFont typeface="Arial"/>
              <a:buChar char="•"/>
            </a:pPr>
            <a:r>
              <a:rPr b="0" lang="en-US" sz="2670" spc="-1" strike="noStrike">
                <a:solidFill>
                  <a:srgbClr val="000000"/>
                </a:solidFill>
                <a:uFill>
                  <a:solidFill>
                    <a:srgbClr val="ffffff"/>
                  </a:solidFill>
                </a:uFill>
                <a:latin typeface="Arial"/>
              </a:rPr>
              <a:t>Seventh Outline LevelUse this placeholder to add text or other content</a:t>
            </a:r>
            <a:endParaRPr b="0" lang="en-US" sz="2340" spc="-1" strike="noStrike">
              <a:solidFill>
                <a:srgbClr val="000000"/>
              </a:solidFill>
              <a:uFill>
                <a:solidFill>
                  <a:srgbClr val="ffffff"/>
                </a:solidFill>
              </a:uFill>
              <a:latin typeface="Arial"/>
            </a:endParaRPr>
          </a:p>
          <a:p>
            <a:pPr lvl="1"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Second level</a:t>
            </a:r>
            <a:endParaRPr b="0" lang="en-US" sz="2000" spc="-1" strike="noStrike">
              <a:solidFill>
                <a:srgbClr val="000000"/>
              </a:solidFill>
              <a:uFill>
                <a:solidFill>
                  <a:srgbClr val="ffffff"/>
                </a:solidFill>
              </a:uFill>
              <a:latin typeface="Arial"/>
            </a:endParaRPr>
          </a:p>
          <a:p>
            <a:pPr lvl="2"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Third level</a:t>
            </a:r>
            <a:endParaRPr b="0" lang="en-US" sz="2000" spc="-1" strike="noStrike">
              <a:solidFill>
                <a:srgbClr val="000000"/>
              </a:solidFill>
              <a:uFill>
                <a:solidFill>
                  <a:srgbClr val="ffffff"/>
                </a:solidFill>
              </a:uFill>
              <a:latin typeface="Arial"/>
            </a:endParaRPr>
          </a:p>
          <a:p>
            <a:pPr lvl="3"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Fourth level</a:t>
            </a:r>
            <a:endParaRPr b="0" lang="en-US" sz="2000" spc="-1" strike="noStrike">
              <a:solidFill>
                <a:srgbClr val="000000"/>
              </a:solidFill>
              <a:uFill>
                <a:solidFill>
                  <a:srgbClr val="ffffff"/>
                </a:solidFill>
              </a:uFill>
              <a:latin typeface="Arial"/>
            </a:endParaRPr>
          </a:p>
          <a:p>
            <a:pPr lvl="4"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Fifth level</a:t>
            </a:r>
            <a:endParaRPr b="0" lang="en-US" sz="2000" spc="-1" strike="noStrike">
              <a:solidFill>
                <a:srgbClr val="000000"/>
              </a:solidFill>
              <a:uFill>
                <a:solidFill>
                  <a:srgbClr val="ffffff"/>
                </a:solidFill>
              </a:uFill>
              <a:latin typeface="Arial"/>
            </a:endParaRPr>
          </a:p>
          <a:p>
            <a:pPr lvl="5"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Six</a:t>
            </a:r>
            <a:endParaRPr b="0" lang="en-US" sz="2000" spc="-1" strike="noStrike">
              <a:solidFill>
                <a:srgbClr val="000000"/>
              </a:solidFill>
              <a:uFill>
                <a:solidFill>
                  <a:srgbClr val="ffffff"/>
                </a:solidFill>
              </a:uFill>
              <a:latin typeface="Arial"/>
            </a:endParaRPr>
          </a:p>
          <a:p>
            <a:pPr lvl="6"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Seven</a:t>
            </a:r>
            <a:endParaRPr b="0" lang="en-US" sz="2000" spc="-1" strike="noStrike">
              <a:solidFill>
                <a:srgbClr val="000000"/>
              </a:solidFill>
              <a:uFill>
                <a:solidFill>
                  <a:srgbClr val="ffffff"/>
                </a:solidFill>
              </a:uFill>
              <a:latin typeface="Arial"/>
            </a:endParaRPr>
          </a:p>
          <a:p>
            <a:pPr lvl="7"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Eight</a:t>
            </a:r>
            <a:endParaRPr b="0" lang="en-US" sz="2000" spc="-1" strike="noStrike">
              <a:solidFill>
                <a:srgbClr val="000000"/>
              </a:solidFill>
              <a:uFill>
                <a:solidFill>
                  <a:srgbClr val="ffffff"/>
                </a:solidFill>
              </a:uFill>
              <a:latin typeface="Arial"/>
            </a:endParaRPr>
          </a:p>
          <a:p>
            <a:pPr lvl="8"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Nine</a:t>
            </a:r>
            <a:endParaRPr b="0" lang="en-US" sz="2000" spc="-1" strike="noStrike">
              <a:solidFill>
                <a:srgbClr val="000000"/>
              </a:solidFill>
              <a:uFill>
                <a:solidFill>
                  <a:srgbClr val="ffffff"/>
                </a:solidFill>
              </a:uFill>
              <a:latin typeface="Arial"/>
            </a:endParaRPr>
          </a:p>
        </p:txBody>
      </p:sp>
      <p:sp>
        <p:nvSpPr>
          <p:cNvPr id="12" name="PlaceHolder 13"/>
          <p:cNvSpPr>
            <a:spLocks noGrp="1"/>
          </p:cNvSpPr>
          <p:nvPr>
            <p:ph type="body"/>
          </p:nvPr>
        </p:nvSpPr>
        <p:spPr>
          <a:xfrm>
            <a:off x="952560" y="19072800"/>
            <a:ext cx="10667520" cy="1015560"/>
          </a:xfrm>
          <a:prstGeom prst="rect">
            <a:avLst/>
          </a:prstGeom>
        </p:spPr>
        <p:txBody>
          <a:bodyPr lIns="365760" anchor="ctr"/>
          <a:p>
            <a:pPr marL="432000" indent="-324000">
              <a:buClr>
                <a:srgbClr val="000000"/>
              </a:buClr>
              <a:buSzPct val="45000"/>
              <a:buFont typeface="Wingdings" charset="2"/>
              <a:buChar char=""/>
            </a:pPr>
            <a:r>
              <a:rPr b="0" lang="en-US" sz="4500" spc="-1" strike="noStrike">
                <a:solidFill>
                  <a:srgbClr val="ffffff"/>
                </a:solidFill>
                <a:uFill>
                  <a:solidFill>
                    <a:srgbClr val="ffffff"/>
                  </a:solidFill>
                </a:uFill>
                <a:latin typeface="Arial"/>
              </a:rPr>
              <a:t>Click to edit the outline text format</a:t>
            </a:r>
            <a:endParaRPr b="0" lang="en-US" sz="234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4500" spc="-1" strike="noStrike">
                <a:solidFill>
                  <a:srgbClr val="ffffff"/>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4500" spc="-1" strike="noStrike">
                <a:solidFill>
                  <a:srgbClr val="ffffff"/>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4500" spc="-1" strike="noStrike">
                <a:solidFill>
                  <a:srgbClr val="ffffff"/>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4500" spc="-1" strike="noStrike">
                <a:solidFill>
                  <a:srgbClr val="ffffff"/>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4500" spc="-1" strike="noStrike">
                <a:solidFill>
                  <a:srgbClr val="ffffff"/>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algn="ctr">
              <a:lnSpc>
                <a:spcPct val="100000"/>
              </a:lnSpc>
            </a:pPr>
            <a:r>
              <a:rPr b="0" lang="en-US" sz="4500" spc="-1" strike="noStrike">
                <a:solidFill>
                  <a:srgbClr val="ffffff"/>
                </a:solidFill>
                <a:uFill>
                  <a:solidFill>
                    <a:srgbClr val="ffffff"/>
                  </a:solidFill>
                </a:uFill>
                <a:latin typeface="Arial"/>
              </a:rPr>
              <a:t>Seventh Outline LevelHeading</a:t>
            </a:r>
            <a:endParaRPr b="0" lang="en-US" sz="2340" spc="-1" strike="noStrike">
              <a:solidFill>
                <a:srgbClr val="000000"/>
              </a:solidFill>
              <a:uFill>
                <a:solidFill>
                  <a:srgbClr val="ffffff"/>
                </a:solidFill>
              </a:uFill>
              <a:latin typeface="Arial"/>
            </a:endParaRPr>
          </a:p>
        </p:txBody>
      </p:sp>
      <p:sp>
        <p:nvSpPr>
          <p:cNvPr id="13" name="PlaceHolder 14"/>
          <p:cNvSpPr>
            <a:spLocks noGrp="1"/>
          </p:cNvSpPr>
          <p:nvPr>
            <p:ph type="body"/>
          </p:nvPr>
        </p:nvSpPr>
        <p:spPr>
          <a:xfrm>
            <a:off x="952560" y="20277000"/>
            <a:ext cx="10667520" cy="6080400"/>
          </a:xfrm>
          <a:prstGeom prst="rect">
            <a:avLst/>
          </a:prstGeom>
        </p:spPr>
        <p:txBody>
          <a:bodyPr tIns="182880"/>
          <a:p>
            <a:pPr marL="432000" indent="-324000">
              <a:buClr>
                <a:srgbClr val="000000"/>
              </a:buClr>
              <a:buSzPct val="45000"/>
              <a:buFont typeface="Wingdings" charset="2"/>
              <a:buChar char=""/>
            </a:pPr>
            <a:r>
              <a:rPr b="0" lang="en-US" sz="2670" spc="-1" strike="noStrike">
                <a:solidFill>
                  <a:srgbClr val="000000"/>
                </a:solidFill>
                <a:uFill>
                  <a:solidFill>
                    <a:srgbClr val="ffffff"/>
                  </a:solidFill>
                </a:uFill>
                <a:latin typeface="Arial"/>
              </a:rPr>
              <a:t>Click to edit the outline text format</a:t>
            </a:r>
            <a:endParaRPr b="0" lang="en-US" sz="234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67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67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67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67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67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marL="380880" indent="-380520">
              <a:lnSpc>
                <a:spcPct val="100000"/>
              </a:lnSpc>
              <a:buClr>
                <a:srgbClr val="a6a6a6"/>
              </a:buClr>
              <a:buFont typeface="Arial"/>
              <a:buChar char="•"/>
            </a:pPr>
            <a:r>
              <a:rPr b="0" lang="en-US" sz="2670" spc="-1" strike="noStrike">
                <a:solidFill>
                  <a:srgbClr val="000000"/>
                </a:solidFill>
                <a:uFill>
                  <a:solidFill>
                    <a:srgbClr val="ffffff"/>
                  </a:solidFill>
                </a:uFill>
                <a:latin typeface="Arial"/>
              </a:rPr>
              <a:t>Seventh Outline LevelUse this placeholder to add text or other content</a:t>
            </a:r>
            <a:endParaRPr b="0" lang="en-US" sz="2340" spc="-1" strike="noStrike">
              <a:solidFill>
                <a:srgbClr val="000000"/>
              </a:solidFill>
              <a:uFill>
                <a:solidFill>
                  <a:srgbClr val="ffffff"/>
                </a:solidFill>
              </a:uFill>
              <a:latin typeface="Arial"/>
            </a:endParaRPr>
          </a:p>
          <a:p>
            <a:pPr lvl="1"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Second level</a:t>
            </a:r>
            <a:endParaRPr b="0" lang="en-US" sz="2000" spc="-1" strike="noStrike">
              <a:solidFill>
                <a:srgbClr val="000000"/>
              </a:solidFill>
              <a:uFill>
                <a:solidFill>
                  <a:srgbClr val="ffffff"/>
                </a:solidFill>
              </a:uFill>
              <a:latin typeface="Arial"/>
            </a:endParaRPr>
          </a:p>
          <a:p>
            <a:pPr lvl="2"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Third level</a:t>
            </a:r>
            <a:endParaRPr b="0" lang="en-US" sz="2000" spc="-1" strike="noStrike">
              <a:solidFill>
                <a:srgbClr val="000000"/>
              </a:solidFill>
              <a:uFill>
                <a:solidFill>
                  <a:srgbClr val="ffffff"/>
                </a:solidFill>
              </a:uFill>
              <a:latin typeface="Arial"/>
            </a:endParaRPr>
          </a:p>
          <a:p>
            <a:pPr lvl="3"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Fourth level</a:t>
            </a:r>
            <a:endParaRPr b="0" lang="en-US" sz="2000" spc="-1" strike="noStrike">
              <a:solidFill>
                <a:srgbClr val="000000"/>
              </a:solidFill>
              <a:uFill>
                <a:solidFill>
                  <a:srgbClr val="ffffff"/>
                </a:solidFill>
              </a:uFill>
              <a:latin typeface="Arial"/>
            </a:endParaRPr>
          </a:p>
          <a:p>
            <a:pPr lvl="4"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Fifth level</a:t>
            </a:r>
            <a:endParaRPr b="0" lang="en-US" sz="2000" spc="-1" strike="noStrike">
              <a:solidFill>
                <a:srgbClr val="000000"/>
              </a:solidFill>
              <a:uFill>
                <a:solidFill>
                  <a:srgbClr val="ffffff"/>
                </a:solidFill>
              </a:uFill>
              <a:latin typeface="Arial"/>
            </a:endParaRPr>
          </a:p>
          <a:p>
            <a:pPr lvl="5"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Six</a:t>
            </a:r>
            <a:endParaRPr b="0" lang="en-US" sz="2000" spc="-1" strike="noStrike">
              <a:solidFill>
                <a:srgbClr val="000000"/>
              </a:solidFill>
              <a:uFill>
                <a:solidFill>
                  <a:srgbClr val="ffffff"/>
                </a:solidFill>
              </a:uFill>
              <a:latin typeface="Arial"/>
            </a:endParaRPr>
          </a:p>
          <a:p>
            <a:pPr lvl="6"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Seven</a:t>
            </a:r>
            <a:endParaRPr b="0" lang="en-US" sz="2000" spc="-1" strike="noStrike">
              <a:solidFill>
                <a:srgbClr val="000000"/>
              </a:solidFill>
              <a:uFill>
                <a:solidFill>
                  <a:srgbClr val="ffffff"/>
                </a:solidFill>
              </a:uFill>
              <a:latin typeface="Arial"/>
            </a:endParaRPr>
          </a:p>
          <a:p>
            <a:pPr lvl="7"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Eight</a:t>
            </a:r>
            <a:endParaRPr b="0" lang="en-US" sz="2000" spc="-1" strike="noStrike">
              <a:solidFill>
                <a:srgbClr val="000000"/>
              </a:solidFill>
              <a:uFill>
                <a:solidFill>
                  <a:srgbClr val="ffffff"/>
                </a:solidFill>
              </a:uFill>
              <a:latin typeface="Arial"/>
            </a:endParaRPr>
          </a:p>
          <a:p>
            <a:pPr lvl="8"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Nine</a:t>
            </a:r>
            <a:endParaRPr b="0" lang="en-US" sz="2000" spc="-1" strike="noStrike">
              <a:solidFill>
                <a:srgbClr val="000000"/>
              </a:solidFill>
              <a:uFill>
                <a:solidFill>
                  <a:srgbClr val="ffffff"/>
                </a:solidFill>
              </a:uFill>
              <a:latin typeface="Arial"/>
            </a:endParaRPr>
          </a:p>
        </p:txBody>
      </p:sp>
      <p:sp>
        <p:nvSpPr>
          <p:cNvPr id="14" name="PlaceHolder 15"/>
          <p:cNvSpPr>
            <a:spLocks noGrp="1"/>
          </p:cNvSpPr>
          <p:nvPr>
            <p:ph type="body"/>
          </p:nvPr>
        </p:nvSpPr>
        <p:spPr>
          <a:xfrm>
            <a:off x="12953880" y="4724280"/>
            <a:ext cx="10667520" cy="1015560"/>
          </a:xfrm>
          <a:prstGeom prst="rect">
            <a:avLst/>
          </a:prstGeom>
        </p:spPr>
        <p:txBody>
          <a:bodyPr lIns="365760" anchor="ctr"/>
          <a:p>
            <a:pPr marL="432000" indent="-324000">
              <a:buClr>
                <a:srgbClr val="000000"/>
              </a:buClr>
              <a:buSzPct val="45000"/>
              <a:buFont typeface="Wingdings" charset="2"/>
              <a:buChar char=""/>
            </a:pPr>
            <a:r>
              <a:rPr b="0" lang="en-US" sz="4500" spc="-1" strike="noStrike">
                <a:solidFill>
                  <a:srgbClr val="ffffff"/>
                </a:solidFill>
                <a:uFill>
                  <a:solidFill>
                    <a:srgbClr val="ffffff"/>
                  </a:solidFill>
                </a:uFill>
                <a:latin typeface="Arial"/>
              </a:rPr>
              <a:t>Click to edit the outline text format</a:t>
            </a:r>
            <a:endParaRPr b="0" lang="en-US" sz="234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4500" spc="-1" strike="noStrike">
                <a:solidFill>
                  <a:srgbClr val="ffffff"/>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4500" spc="-1" strike="noStrike">
                <a:solidFill>
                  <a:srgbClr val="ffffff"/>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4500" spc="-1" strike="noStrike">
                <a:solidFill>
                  <a:srgbClr val="ffffff"/>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4500" spc="-1" strike="noStrike">
                <a:solidFill>
                  <a:srgbClr val="ffffff"/>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4500" spc="-1" strike="noStrike">
                <a:solidFill>
                  <a:srgbClr val="ffffff"/>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algn="ctr">
              <a:lnSpc>
                <a:spcPct val="100000"/>
              </a:lnSpc>
            </a:pPr>
            <a:r>
              <a:rPr b="0" lang="en-US" sz="4500" spc="-1" strike="noStrike">
                <a:solidFill>
                  <a:srgbClr val="ffffff"/>
                </a:solidFill>
                <a:uFill>
                  <a:solidFill>
                    <a:srgbClr val="ffffff"/>
                  </a:solidFill>
                </a:uFill>
                <a:latin typeface="Arial"/>
              </a:rPr>
              <a:t>Seventh Outline LevelHeading</a:t>
            </a:r>
            <a:endParaRPr b="0" lang="en-US" sz="2340" spc="-1" strike="noStrike">
              <a:solidFill>
                <a:srgbClr val="000000"/>
              </a:solidFill>
              <a:uFill>
                <a:solidFill>
                  <a:srgbClr val="ffffff"/>
                </a:solidFill>
              </a:uFill>
              <a:latin typeface="Arial"/>
            </a:endParaRPr>
          </a:p>
        </p:txBody>
      </p:sp>
      <p:sp>
        <p:nvSpPr>
          <p:cNvPr id="15" name="PlaceHolder 16"/>
          <p:cNvSpPr>
            <a:spLocks noGrp="1"/>
          </p:cNvSpPr>
          <p:nvPr>
            <p:ph type="body"/>
          </p:nvPr>
        </p:nvSpPr>
        <p:spPr>
          <a:xfrm>
            <a:off x="12953880" y="5928480"/>
            <a:ext cx="10667520" cy="5662440"/>
          </a:xfrm>
          <a:prstGeom prst="rect">
            <a:avLst/>
          </a:prstGeom>
        </p:spPr>
        <p:txBody>
          <a:bodyPr tIns="182880"/>
          <a:p>
            <a:pPr marL="432000" indent="-324000">
              <a:buClr>
                <a:srgbClr val="000000"/>
              </a:buClr>
              <a:buSzPct val="45000"/>
              <a:buFont typeface="Wingdings" charset="2"/>
              <a:buChar char=""/>
            </a:pPr>
            <a:r>
              <a:rPr b="0" lang="en-US" sz="2670" spc="-1" strike="noStrike">
                <a:solidFill>
                  <a:srgbClr val="000000"/>
                </a:solidFill>
                <a:uFill>
                  <a:solidFill>
                    <a:srgbClr val="ffffff"/>
                  </a:solidFill>
                </a:uFill>
                <a:latin typeface="Arial"/>
              </a:rPr>
              <a:t>Click to edit the outline text format</a:t>
            </a:r>
            <a:endParaRPr b="0" lang="en-US" sz="234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67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67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67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67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67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marL="380880" indent="-380520">
              <a:lnSpc>
                <a:spcPct val="100000"/>
              </a:lnSpc>
              <a:buClr>
                <a:srgbClr val="a6a6a6"/>
              </a:buClr>
              <a:buFont typeface="Arial"/>
              <a:buChar char="•"/>
            </a:pPr>
            <a:r>
              <a:rPr b="0" lang="en-US" sz="2670" spc="-1" strike="noStrike">
                <a:solidFill>
                  <a:srgbClr val="000000"/>
                </a:solidFill>
                <a:uFill>
                  <a:solidFill>
                    <a:srgbClr val="ffffff"/>
                  </a:solidFill>
                </a:uFill>
                <a:latin typeface="Arial"/>
              </a:rPr>
              <a:t>Seventh Outline LevelUse this placeholder to add text or other content</a:t>
            </a:r>
            <a:endParaRPr b="0" lang="en-US" sz="2340" spc="-1" strike="noStrike">
              <a:solidFill>
                <a:srgbClr val="000000"/>
              </a:solidFill>
              <a:uFill>
                <a:solidFill>
                  <a:srgbClr val="ffffff"/>
                </a:solidFill>
              </a:uFill>
              <a:latin typeface="Arial"/>
            </a:endParaRPr>
          </a:p>
          <a:p>
            <a:pPr lvl="1"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Second level</a:t>
            </a:r>
            <a:endParaRPr b="0" lang="en-US" sz="2000" spc="-1" strike="noStrike">
              <a:solidFill>
                <a:srgbClr val="000000"/>
              </a:solidFill>
              <a:uFill>
                <a:solidFill>
                  <a:srgbClr val="ffffff"/>
                </a:solidFill>
              </a:uFill>
              <a:latin typeface="Arial"/>
            </a:endParaRPr>
          </a:p>
          <a:p>
            <a:pPr lvl="2"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Third level</a:t>
            </a:r>
            <a:endParaRPr b="0" lang="en-US" sz="2000" spc="-1" strike="noStrike">
              <a:solidFill>
                <a:srgbClr val="000000"/>
              </a:solidFill>
              <a:uFill>
                <a:solidFill>
                  <a:srgbClr val="ffffff"/>
                </a:solidFill>
              </a:uFill>
              <a:latin typeface="Arial"/>
            </a:endParaRPr>
          </a:p>
          <a:p>
            <a:pPr lvl="3"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Fourth level</a:t>
            </a:r>
            <a:endParaRPr b="0" lang="en-US" sz="2000" spc="-1" strike="noStrike">
              <a:solidFill>
                <a:srgbClr val="000000"/>
              </a:solidFill>
              <a:uFill>
                <a:solidFill>
                  <a:srgbClr val="ffffff"/>
                </a:solidFill>
              </a:uFill>
              <a:latin typeface="Arial"/>
            </a:endParaRPr>
          </a:p>
          <a:p>
            <a:pPr lvl="4"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Fifth level</a:t>
            </a:r>
            <a:endParaRPr b="0" lang="en-US" sz="2000" spc="-1" strike="noStrike">
              <a:solidFill>
                <a:srgbClr val="000000"/>
              </a:solidFill>
              <a:uFill>
                <a:solidFill>
                  <a:srgbClr val="ffffff"/>
                </a:solidFill>
              </a:uFill>
              <a:latin typeface="Arial"/>
            </a:endParaRPr>
          </a:p>
          <a:p>
            <a:pPr lvl="5"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Six</a:t>
            </a:r>
            <a:endParaRPr b="0" lang="en-US" sz="2000" spc="-1" strike="noStrike">
              <a:solidFill>
                <a:srgbClr val="000000"/>
              </a:solidFill>
              <a:uFill>
                <a:solidFill>
                  <a:srgbClr val="ffffff"/>
                </a:solidFill>
              </a:uFill>
              <a:latin typeface="Arial"/>
            </a:endParaRPr>
          </a:p>
          <a:p>
            <a:pPr lvl="6"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Seven</a:t>
            </a:r>
            <a:endParaRPr b="0" lang="en-US" sz="2000" spc="-1" strike="noStrike">
              <a:solidFill>
                <a:srgbClr val="000000"/>
              </a:solidFill>
              <a:uFill>
                <a:solidFill>
                  <a:srgbClr val="ffffff"/>
                </a:solidFill>
              </a:uFill>
              <a:latin typeface="Arial"/>
            </a:endParaRPr>
          </a:p>
          <a:p>
            <a:pPr lvl="7"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Eight</a:t>
            </a:r>
            <a:endParaRPr b="0" lang="en-US" sz="2000" spc="-1" strike="noStrike">
              <a:solidFill>
                <a:srgbClr val="000000"/>
              </a:solidFill>
              <a:uFill>
                <a:solidFill>
                  <a:srgbClr val="ffffff"/>
                </a:solidFill>
              </a:uFill>
              <a:latin typeface="Arial"/>
            </a:endParaRPr>
          </a:p>
          <a:p>
            <a:pPr lvl="8"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Nine</a:t>
            </a:r>
            <a:endParaRPr b="0" lang="en-US" sz="2000" spc="-1" strike="noStrike">
              <a:solidFill>
                <a:srgbClr val="000000"/>
              </a:solidFill>
              <a:uFill>
                <a:solidFill>
                  <a:srgbClr val="ffffff"/>
                </a:solidFill>
              </a:uFill>
              <a:latin typeface="Arial"/>
            </a:endParaRPr>
          </a:p>
        </p:txBody>
      </p:sp>
      <p:sp>
        <p:nvSpPr>
          <p:cNvPr id="16" name="PlaceHolder 17"/>
          <p:cNvSpPr>
            <a:spLocks noGrp="1"/>
          </p:cNvSpPr>
          <p:nvPr>
            <p:ph type="body"/>
          </p:nvPr>
        </p:nvSpPr>
        <p:spPr>
          <a:xfrm>
            <a:off x="12953880" y="11940480"/>
            <a:ext cx="10667520" cy="1015560"/>
          </a:xfrm>
          <a:prstGeom prst="rect">
            <a:avLst/>
          </a:prstGeom>
        </p:spPr>
        <p:txBody>
          <a:bodyPr lIns="365760" anchor="ctr"/>
          <a:p>
            <a:pPr marL="432000" indent="-324000">
              <a:buClr>
                <a:srgbClr val="000000"/>
              </a:buClr>
              <a:buSzPct val="45000"/>
              <a:buFont typeface="Wingdings" charset="2"/>
              <a:buChar char=""/>
            </a:pPr>
            <a:r>
              <a:rPr b="0" lang="en-US" sz="4500" spc="-1" strike="noStrike">
                <a:solidFill>
                  <a:srgbClr val="ffffff"/>
                </a:solidFill>
                <a:uFill>
                  <a:solidFill>
                    <a:srgbClr val="ffffff"/>
                  </a:solidFill>
                </a:uFill>
                <a:latin typeface="Arial"/>
              </a:rPr>
              <a:t>Click to edit the outline text format</a:t>
            </a:r>
            <a:endParaRPr b="0" lang="en-US" sz="234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4500" spc="-1" strike="noStrike">
                <a:solidFill>
                  <a:srgbClr val="ffffff"/>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4500" spc="-1" strike="noStrike">
                <a:solidFill>
                  <a:srgbClr val="ffffff"/>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4500" spc="-1" strike="noStrike">
                <a:solidFill>
                  <a:srgbClr val="ffffff"/>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4500" spc="-1" strike="noStrike">
                <a:solidFill>
                  <a:srgbClr val="ffffff"/>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4500" spc="-1" strike="noStrike">
                <a:solidFill>
                  <a:srgbClr val="ffffff"/>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algn="ctr">
              <a:lnSpc>
                <a:spcPct val="100000"/>
              </a:lnSpc>
            </a:pPr>
            <a:r>
              <a:rPr b="0" lang="en-US" sz="4500" spc="-1" strike="noStrike">
                <a:solidFill>
                  <a:srgbClr val="ffffff"/>
                </a:solidFill>
                <a:uFill>
                  <a:solidFill>
                    <a:srgbClr val="ffffff"/>
                  </a:solidFill>
                </a:uFill>
                <a:latin typeface="Arial"/>
              </a:rPr>
              <a:t>Seventh Outline LevelHeading</a:t>
            </a:r>
            <a:endParaRPr b="0" lang="en-US" sz="2340" spc="-1" strike="noStrike">
              <a:solidFill>
                <a:srgbClr val="000000"/>
              </a:solidFill>
              <a:uFill>
                <a:solidFill>
                  <a:srgbClr val="ffffff"/>
                </a:solidFill>
              </a:uFill>
              <a:latin typeface="Arial"/>
            </a:endParaRPr>
          </a:p>
        </p:txBody>
      </p:sp>
      <p:sp>
        <p:nvSpPr>
          <p:cNvPr id="17" name="PlaceHolder 18"/>
          <p:cNvSpPr>
            <a:spLocks noGrp="1"/>
          </p:cNvSpPr>
          <p:nvPr>
            <p:ph type="body"/>
          </p:nvPr>
        </p:nvSpPr>
        <p:spPr>
          <a:xfrm>
            <a:off x="12953880" y="13144680"/>
            <a:ext cx="10667520" cy="5578920"/>
          </a:xfrm>
          <a:prstGeom prst="rect">
            <a:avLst/>
          </a:prstGeom>
        </p:spPr>
        <p:txBody>
          <a:bodyPr tIns="182880"/>
          <a:p>
            <a:pPr marL="432000" indent="-324000">
              <a:buClr>
                <a:srgbClr val="000000"/>
              </a:buClr>
              <a:buSzPct val="45000"/>
              <a:buFont typeface="Wingdings" charset="2"/>
              <a:buChar char=""/>
            </a:pPr>
            <a:r>
              <a:rPr b="0" lang="en-US" sz="2670" spc="-1" strike="noStrike">
                <a:solidFill>
                  <a:srgbClr val="000000"/>
                </a:solidFill>
                <a:uFill>
                  <a:solidFill>
                    <a:srgbClr val="ffffff"/>
                  </a:solidFill>
                </a:uFill>
                <a:latin typeface="Arial"/>
              </a:rPr>
              <a:t>Click to edit the outline text format</a:t>
            </a:r>
            <a:endParaRPr b="0" lang="en-US" sz="234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67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67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67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67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67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marL="380880" indent="-380520">
              <a:lnSpc>
                <a:spcPct val="100000"/>
              </a:lnSpc>
              <a:buClr>
                <a:srgbClr val="a6a6a6"/>
              </a:buClr>
              <a:buFont typeface="Arial"/>
              <a:buChar char="•"/>
            </a:pPr>
            <a:r>
              <a:rPr b="0" lang="en-US" sz="2670" spc="-1" strike="noStrike">
                <a:solidFill>
                  <a:srgbClr val="000000"/>
                </a:solidFill>
                <a:uFill>
                  <a:solidFill>
                    <a:srgbClr val="ffffff"/>
                  </a:solidFill>
                </a:uFill>
                <a:latin typeface="Arial"/>
              </a:rPr>
              <a:t>Seventh Outline LevelUse this placeholder to add text or other content</a:t>
            </a:r>
            <a:endParaRPr b="0" lang="en-US" sz="2340" spc="-1" strike="noStrike">
              <a:solidFill>
                <a:srgbClr val="000000"/>
              </a:solidFill>
              <a:uFill>
                <a:solidFill>
                  <a:srgbClr val="ffffff"/>
                </a:solidFill>
              </a:uFill>
              <a:latin typeface="Arial"/>
            </a:endParaRPr>
          </a:p>
          <a:p>
            <a:pPr lvl="1"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Second level</a:t>
            </a:r>
            <a:endParaRPr b="0" lang="en-US" sz="2000" spc="-1" strike="noStrike">
              <a:solidFill>
                <a:srgbClr val="000000"/>
              </a:solidFill>
              <a:uFill>
                <a:solidFill>
                  <a:srgbClr val="ffffff"/>
                </a:solidFill>
              </a:uFill>
              <a:latin typeface="Arial"/>
            </a:endParaRPr>
          </a:p>
          <a:p>
            <a:pPr lvl="2"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Third level</a:t>
            </a:r>
            <a:endParaRPr b="0" lang="en-US" sz="2000" spc="-1" strike="noStrike">
              <a:solidFill>
                <a:srgbClr val="000000"/>
              </a:solidFill>
              <a:uFill>
                <a:solidFill>
                  <a:srgbClr val="ffffff"/>
                </a:solidFill>
              </a:uFill>
              <a:latin typeface="Arial"/>
            </a:endParaRPr>
          </a:p>
          <a:p>
            <a:pPr lvl="3"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Fourth level</a:t>
            </a:r>
            <a:endParaRPr b="0" lang="en-US" sz="2000" spc="-1" strike="noStrike">
              <a:solidFill>
                <a:srgbClr val="000000"/>
              </a:solidFill>
              <a:uFill>
                <a:solidFill>
                  <a:srgbClr val="ffffff"/>
                </a:solidFill>
              </a:uFill>
              <a:latin typeface="Arial"/>
            </a:endParaRPr>
          </a:p>
          <a:p>
            <a:pPr lvl="4"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Fifth level</a:t>
            </a:r>
            <a:endParaRPr b="0" lang="en-US" sz="2000" spc="-1" strike="noStrike">
              <a:solidFill>
                <a:srgbClr val="000000"/>
              </a:solidFill>
              <a:uFill>
                <a:solidFill>
                  <a:srgbClr val="ffffff"/>
                </a:solidFill>
              </a:uFill>
              <a:latin typeface="Arial"/>
            </a:endParaRPr>
          </a:p>
          <a:p>
            <a:pPr lvl="5"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Six</a:t>
            </a:r>
            <a:endParaRPr b="0" lang="en-US" sz="2000" spc="-1" strike="noStrike">
              <a:solidFill>
                <a:srgbClr val="000000"/>
              </a:solidFill>
              <a:uFill>
                <a:solidFill>
                  <a:srgbClr val="ffffff"/>
                </a:solidFill>
              </a:uFill>
              <a:latin typeface="Arial"/>
            </a:endParaRPr>
          </a:p>
          <a:p>
            <a:pPr lvl="6"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Seven</a:t>
            </a:r>
            <a:endParaRPr b="0" lang="en-US" sz="2000" spc="-1" strike="noStrike">
              <a:solidFill>
                <a:srgbClr val="000000"/>
              </a:solidFill>
              <a:uFill>
                <a:solidFill>
                  <a:srgbClr val="ffffff"/>
                </a:solidFill>
              </a:uFill>
              <a:latin typeface="Arial"/>
            </a:endParaRPr>
          </a:p>
          <a:p>
            <a:pPr lvl="7"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Eight</a:t>
            </a:r>
            <a:endParaRPr b="0" lang="en-US" sz="2000" spc="-1" strike="noStrike">
              <a:solidFill>
                <a:srgbClr val="000000"/>
              </a:solidFill>
              <a:uFill>
                <a:solidFill>
                  <a:srgbClr val="ffffff"/>
                </a:solidFill>
              </a:uFill>
              <a:latin typeface="Arial"/>
            </a:endParaRPr>
          </a:p>
          <a:p>
            <a:pPr lvl="8"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Nine</a:t>
            </a:r>
            <a:endParaRPr b="0" lang="en-US" sz="2000" spc="-1" strike="noStrike">
              <a:solidFill>
                <a:srgbClr val="000000"/>
              </a:solidFill>
              <a:uFill>
                <a:solidFill>
                  <a:srgbClr val="ffffff"/>
                </a:solidFill>
              </a:uFill>
              <a:latin typeface="Arial"/>
            </a:endParaRPr>
          </a:p>
        </p:txBody>
      </p:sp>
      <p:sp>
        <p:nvSpPr>
          <p:cNvPr id="18" name="PlaceHolder 19"/>
          <p:cNvSpPr>
            <a:spLocks noGrp="1"/>
          </p:cNvSpPr>
          <p:nvPr>
            <p:ph type="body"/>
          </p:nvPr>
        </p:nvSpPr>
        <p:spPr>
          <a:xfrm>
            <a:off x="12953880" y="19072800"/>
            <a:ext cx="10667520" cy="1015560"/>
          </a:xfrm>
          <a:prstGeom prst="rect">
            <a:avLst/>
          </a:prstGeom>
        </p:spPr>
        <p:txBody>
          <a:bodyPr lIns="365760" anchor="ctr"/>
          <a:p>
            <a:pPr marL="432000" indent="-324000">
              <a:buClr>
                <a:srgbClr val="000000"/>
              </a:buClr>
              <a:buSzPct val="45000"/>
              <a:buFont typeface="Wingdings" charset="2"/>
              <a:buChar char=""/>
            </a:pPr>
            <a:r>
              <a:rPr b="0" lang="en-US" sz="4500" spc="-1" strike="noStrike">
                <a:solidFill>
                  <a:srgbClr val="ffffff"/>
                </a:solidFill>
                <a:uFill>
                  <a:solidFill>
                    <a:srgbClr val="ffffff"/>
                  </a:solidFill>
                </a:uFill>
                <a:latin typeface="Arial"/>
              </a:rPr>
              <a:t>Click to edit the outline text format</a:t>
            </a:r>
            <a:endParaRPr b="0" lang="en-US" sz="234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4500" spc="-1" strike="noStrike">
                <a:solidFill>
                  <a:srgbClr val="ffffff"/>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4500" spc="-1" strike="noStrike">
                <a:solidFill>
                  <a:srgbClr val="ffffff"/>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4500" spc="-1" strike="noStrike">
                <a:solidFill>
                  <a:srgbClr val="ffffff"/>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4500" spc="-1" strike="noStrike">
                <a:solidFill>
                  <a:srgbClr val="ffffff"/>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4500" spc="-1" strike="noStrike">
                <a:solidFill>
                  <a:srgbClr val="ffffff"/>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algn="ctr">
              <a:lnSpc>
                <a:spcPct val="100000"/>
              </a:lnSpc>
            </a:pPr>
            <a:r>
              <a:rPr b="0" lang="en-US" sz="4500" spc="-1" strike="noStrike">
                <a:solidFill>
                  <a:srgbClr val="ffffff"/>
                </a:solidFill>
                <a:uFill>
                  <a:solidFill>
                    <a:srgbClr val="ffffff"/>
                  </a:solidFill>
                </a:uFill>
                <a:latin typeface="Arial"/>
              </a:rPr>
              <a:t>Seventh Outline LevelHeading</a:t>
            </a:r>
            <a:endParaRPr b="0" lang="en-US" sz="2340" spc="-1" strike="noStrike">
              <a:solidFill>
                <a:srgbClr val="000000"/>
              </a:solidFill>
              <a:uFill>
                <a:solidFill>
                  <a:srgbClr val="ffffff"/>
                </a:solidFill>
              </a:uFill>
              <a:latin typeface="Arial"/>
            </a:endParaRPr>
          </a:p>
        </p:txBody>
      </p:sp>
      <p:sp>
        <p:nvSpPr>
          <p:cNvPr id="19" name="PlaceHolder 20"/>
          <p:cNvSpPr>
            <a:spLocks noGrp="1"/>
          </p:cNvSpPr>
          <p:nvPr>
            <p:ph type="body"/>
          </p:nvPr>
        </p:nvSpPr>
        <p:spPr>
          <a:xfrm>
            <a:off x="12953880" y="20277000"/>
            <a:ext cx="10667520" cy="6080400"/>
          </a:xfrm>
          <a:prstGeom prst="rect">
            <a:avLst/>
          </a:prstGeom>
        </p:spPr>
        <p:txBody>
          <a:bodyPr tIns="182880"/>
          <a:p>
            <a:pPr marL="432000" indent="-324000">
              <a:buClr>
                <a:srgbClr val="000000"/>
              </a:buClr>
              <a:buSzPct val="45000"/>
              <a:buFont typeface="Wingdings" charset="2"/>
              <a:buChar char=""/>
            </a:pPr>
            <a:r>
              <a:rPr b="0" lang="en-US" sz="2670" spc="-1" strike="noStrike">
                <a:solidFill>
                  <a:srgbClr val="000000"/>
                </a:solidFill>
                <a:uFill>
                  <a:solidFill>
                    <a:srgbClr val="ffffff"/>
                  </a:solidFill>
                </a:uFill>
                <a:latin typeface="Arial"/>
              </a:rPr>
              <a:t>Click to edit the outline text format</a:t>
            </a:r>
            <a:endParaRPr b="0" lang="en-US" sz="234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67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67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67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67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67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marL="380880" indent="-380520">
              <a:lnSpc>
                <a:spcPct val="100000"/>
              </a:lnSpc>
              <a:buClr>
                <a:srgbClr val="a6a6a6"/>
              </a:buClr>
              <a:buFont typeface="Arial"/>
              <a:buChar char="•"/>
            </a:pPr>
            <a:r>
              <a:rPr b="0" lang="en-US" sz="2670" spc="-1" strike="noStrike">
                <a:solidFill>
                  <a:srgbClr val="000000"/>
                </a:solidFill>
                <a:uFill>
                  <a:solidFill>
                    <a:srgbClr val="ffffff"/>
                  </a:solidFill>
                </a:uFill>
                <a:latin typeface="Arial"/>
              </a:rPr>
              <a:t>Seventh Outline LevelUse this placeholder to add text or other content</a:t>
            </a:r>
            <a:endParaRPr b="0" lang="en-US" sz="2340" spc="-1" strike="noStrike">
              <a:solidFill>
                <a:srgbClr val="000000"/>
              </a:solidFill>
              <a:uFill>
                <a:solidFill>
                  <a:srgbClr val="ffffff"/>
                </a:solidFill>
              </a:uFill>
              <a:latin typeface="Arial"/>
            </a:endParaRPr>
          </a:p>
          <a:p>
            <a:pPr lvl="1"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Second level</a:t>
            </a:r>
            <a:endParaRPr b="0" lang="en-US" sz="2000" spc="-1" strike="noStrike">
              <a:solidFill>
                <a:srgbClr val="000000"/>
              </a:solidFill>
              <a:uFill>
                <a:solidFill>
                  <a:srgbClr val="ffffff"/>
                </a:solidFill>
              </a:uFill>
              <a:latin typeface="Arial"/>
            </a:endParaRPr>
          </a:p>
          <a:p>
            <a:pPr lvl="2"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Third level</a:t>
            </a:r>
            <a:endParaRPr b="0" lang="en-US" sz="2000" spc="-1" strike="noStrike">
              <a:solidFill>
                <a:srgbClr val="000000"/>
              </a:solidFill>
              <a:uFill>
                <a:solidFill>
                  <a:srgbClr val="ffffff"/>
                </a:solidFill>
              </a:uFill>
              <a:latin typeface="Arial"/>
            </a:endParaRPr>
          </a:p>
          <a:p>
            <a:pPr lvl="3"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Fourth level</a:t>
            </a:r>
            <a:endParaRPr b="0" lang="en-US" sz="2000" spc="-1" strike="noStrike">
              <a:solidFill>
                <a:srgbClr val="000000"/>
              </a:solidFill>
              <a:uFill>
                <a:solidFill>
                  <a:srgbClr val="ffffff"/>
                </a:solidFill>
              </a:uFill>
              <a:latin typeface="Arial"/>
            </a:endParaRPr>
          </a:p>
          <a:p>
            <a:pPr lvl="4"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Fifth level</a:t>
            </a:r>
            <a:endParaRPr b="0" lang="en-US" sz="2000" spc="-1" strike="noStrike">
              <a:solidFill>
                <a:srgbClr val="000000"/>
              </a:solidFill>
              <a:uFill>
                <a:solidFill>
                  <a:srgbClr val="ffffff"/>
                </a:solidFill>
              </a:uFill>
              <a:latin typeface="Arial"/>
            </a:endParaRPr>
          </a:p>
          <a:p>
            <a:pPr lvl="5"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Six</a:t>
            </a:r>
            <a:endParaRPr b="0" lang="en-US" sz="2000" spc="-1" strike="noStrike">
              <a:solidFill>
                <a:srgbClr val="000000"/>
              </a:solidFill>
              <a:uFill>
                <a:solidFill>
                  <a:srgbClr val="ffffff"/>
                </a:solidFill>
              </a:uFill>
              <a:latin typeface="Arial"/>
            </a:endParaRPr>
          </a:p>
          <a:p>
            <a:pPr lvl="6"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Seven</a:t>
            </a:r>
            <a:endParaRPr b="0" lang="en-US" sz="2000" spc="-1" strike="noStrike">
              <a:solidFill>
                <a:srgbClr val="000000"/>
              </a:solidFill>
              <a:uFill>
                <a:solidFill>
                  <a:srgbClr val="ffffff"/>
                </a:solidFill>
              </a:uFill>
              <a:latin typeface="Arial"/>
            </a:endParaRPr>
          </a:p>
          <a:p>
            <a:pPr lvl="7"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Eight</a:t>
            </a:r>
            <a:endParaRPr b="0" lang="en-US" sz="2000" spc="-1" strike="noStrike">
              <a:solidFill>
                <a:srgbClr val="000000"/>
              </a:solidFill>
              <a:uFill>
                <a:solidFill>
                  <a:srgbClr val="ffffff"/>
                </a:solidFill>
              </a:uFill>
              <a:latin typeface="Arial"/>
            </a:endParaRPr>
          </a:p>
          <a:p>
            <a:pPr lvl="8"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Nine</a:t>
            </a:r>
            <a:endParaRPr b="0" lang="en-US" sz="2000" spc="-1" strike="noStrike">
              <a:solidFill>
                <a:srgbClr val="000000"/>
              </a:solidFill>
              <a:uFill>
                <a:solidFill>
                  <a:srgbClr val="ffffff"/>
                </a:solidFill>
              </a:uFill>
              <a:latin typeface="Arial"/>
            </a:endParaRPr>
          </a:p>
        </p:txBody>
      </p:sp>
      <p:sp>
        <p:nvSpPr>
          <p:cNvPr id="20" name="PlaceHolder 21"/>
          <p:cNvSpPr>
            <a:spLocks noGrp="1"/>
          </p:cNvSpPr>
          <p:nvPr>
            <p:ph type="body"/>
          </p:nvPr>
        </p:nvSpPr>
        <p:spPr>
          <a:xfrm>
            <a:off x="24917400" y="4724280"/>
            <a:ext cx="10667520" cy="1015560"/>
          </a:xfrm>
          <a:prstGeom prst="rect">
            <a:avLst/>
          </a:prstGeom>
        </p:spPr>
        <p:txBody>
          <a:bodyPr lIns="365760" anchor="ctr"/>
          <a:p>
            <a:pPr marL="432000" indent="-324000">
              <a:buClr>
                <a:srgbClr val="000000"/>
              </a:buClr>
              <a:buSzPct val="45000"/>
              <a:buFont typeface="Wingdings" charset="2"/>
              <a:buChar char=""/>
            </a:pPr>
            <a:r>
              <a:rPr b="0" lang="en-US" sz="4500" spc="-1" strike="noStrike">
                <a:solidFill>
                  <a:srgbClr val="ffffff"/>
                </a:solidFill>
                <a:uFill>
                  <a:solidFill>
                    <a:srgbClr val="ffffff"/>
                  </a:solidFill>
                </a:uFill>
                <a:latin typeface="Arial"/>
              </a:rPr>
              <a:t>Click to edit the outline text format</a:t>
            </a:r>
            <a:endParaRPr b="0" lang="en-US" sz="234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4500" spc="-1" strike="noStrike">
                <a:solidFill>
                  <a:srgbClr val="ffffff"/>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4500" spc="-1" strike="noStrike">
                <a:solidFill>
                  <a:srgbClr val="ffffff"/>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4500" spc="-1" strike="noStrike">
                <a:solidFill>
                  <a:srgbClr val="ffffff"/>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4500" spc="-1" strike="noStrike">
                <a:solidFill>
                  <a:srgbClr val="ffffff"/>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4500" spc="-1" strike="noStrike">
                <a:solidFill>
                  <a:srgbClr val="ffffff"/>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algn="ctr">
              <a:lnSpc>
                <a:spcPct val="100000"/>
              </a:lnSpc>
            </a:pPr>
            <a:r>
              <a:rPr b="0" lang="en-US" sz="4500" spc="-1" strike="noStrike">
                <a:solidFill>
                  <a:srgbClr val="ffffff"/>
                </a:solidFill>
                <a:uFill>
                  <a:solidFill>
                    <a:srgbClr val="ffffff"/>
                  </a:solidFill>
                </a:uFill>
                <a:latin typeface="Arial"/>
              </a:rPr>
              <a:t>Seventh Outline LevelHeading</a:t>
            </a:r>
            <a:endParaRPr b="0" lang="en-US" sz="2340" spc="-1" strike="noStrike">
              <a:solidFill>
                <a:srgbClr val="000000"/>
              </a:solidFill>
              <a:uFill>
                <a:solidFill>
                  <a:srgbClr val="ffffff"/>
                </a:solidFill>
              </a:uFill>
              <a:latin typeface="Arial"/>
            </a:endParaRPr>
          </a:p>
        </p:txBody>
      </p:sp>
      <p:sp>
        <p:nvSpPr>
          <p:cNvPr id="21" name="PlaceHolder 22"/>
          <p:cNvSpPr>
            <a:spLocks noGrp="1"/>
          </p:cNvSpPr>
          <p:nvPr>
            <p:ph type="body"/>
          </p:nvPr>
        </p:nvSpPr>
        <p:spPr>
          <a:xfrm>
            <a:off x="24917400" y="5928480"/>
            <a:ext cx="10667520" cy="6095520"/>
          </a:xfrm>
          <a:prstGeom prst="rect">
            <a:avLst/>
          </a:prstGeom>
        </p:spPr>
        <p:txBody>
          <a:bodyPr tIns="182880"/>
          <a:p>
            <a:pPr marL="432000" indent="-324000">
              <a:buClr>
                <a:srgbClr val="000000"/>
              </a:buClr>
              <a:buSzPct val="45000"/>
              <a:buFont typeface="Wingdings" charset="2"/>
              <a:buChar char=""/>
            </a:pPr>
            <a:r>
              <a:rPr b="0" lang="en-US" sz="2670" spc="-1" strike="noStrike">
                <a:solidFill>
                  <a:srgbClr val="000000"/>
                </a:solidFill>
                <a:uFill>
                  <a:solidFill>
                    <a:srgbClr val="ffffff"/>
                  </a:solidFill>
                </a:uFill>
                <a:latin typeface="Arial"/>
              </a:rPr>
              <a:t>Click to edit the outline text format</a:t>
            </a:r>
            <a:endParaRPr b="0" lang="en-US" sz="234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67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67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67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67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67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marL="380880" indent="-380520">
              <a:lnSpc>
                <a:spcPct val="100000"/>
              </a:lnSpc>
              <a:buClr>
                <a:srgbClr val="a6a6a6"/>
              </a:buClr>
              <a:buFont typeface="Arial"/>
              <a:buChar char="•"/>
            </a:pPr>
            <a:r>
              <a:rPr b="0" lang="en-US" sz="2670" spc="-1" strike="noStrike">
                <a:solidFill>
                  <a:srgbClr val="000000"/>
                </a:solidFill>
                <a:uFill>
                  <a:solidFill>
                    <a:srgbClr val="ffffff"/>
                  </a:solidFill>
                </a:uFill>
                <a:latin typeface="Arial"/>
              </a:rPr>
              <a:t>Seventh Outline LevelUse this placeholder to add text or other content</a:t>
            </a:r>
            <a:endParaRPr b="0" lang="en-US" sz="2340" spc="-1" strike="noStrike">
              <a:solidFill>
                <a:srgbClr val="000000"/>
              </a:solidFill>
              <a:uFill>
                <a:solidFill>
                  <a:srgbClr val="ffffff"/>
                </a:solidFill>
              </a:uFill>
              <a:latin typeface="Arial"/>
            </a:endParaRPr>
          </a:p>
          <a:p>
            <a:pPr lvl="1"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Second level</a:t>
            </a:r>
            <a:endParaRPr b="0" lang="en-US" sz="2000" spc="-1" strike="noStrike">
              <a:solidFill>
                <a:srgbClr val="000000"/>
              </a:solidFill>
              <a:uFill>
                <a:solidFill>
                  <a:srgbClr val="ffffff"/>
                </a:solidFill>
              </a:uFill>
              <a:latin typeface="Arial"/>
            </a:endParaRPr>
          </a:p>
          <a:p>
            <a:pPr lvl="2"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Third level</a:t>
            </a:r>
            <a:endParaRPr b="0" lang="en-US" sz="2000" spc="-1" strike="noStrike">
              <a:solidFill>
                <a:srgbClr val="000000"/>
              </a:solidFill>
              <a:uFill>
                <a:solidFill>
                  <a:srgbClr val="ffffff"/>
                </a:solidFill>
              </a:uFill>
              <a:latin typeface="Arial"/>
            </a:endParaRPr>
          </a:p>
          <a:p>
            <a:pPr lvl="3"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Fourth level</a:t>
            </a:r>
            <a:endParaRPr b="0" lang="en-US" sz="2000" spc="-1" strike="noStrike">
              <a:solidFill>
                <a:srgbClr val="000000"/>
              </a:solidFill>
              <a:uFill>
                <a:solidFill>
                  <a:srgbClr val="ffffff"/>
                </a:solidFill>
              </a:uFill>
              <a:latin typeface="Arial"/>
            </a:endParaRPr>
          </a:p>
          <a:p>
            <a:pPr lvl="4"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Fifth level</a:t>
            </a:r>
            <a:endParaRPr b="0" lang="en-US" sz="2000" spc="-1" strike="noStrike">
              <a:solidFill>
                <a:srgbClr val="000000"/>
              </a:solidFill>
              <a:uFill>
                <a:solidFill>
                  <a:srgbClr val="ffffff"/>
                </a:solidFill>
              </a:uFill>
              <a:latin typeface="Arial"/>
            </a:endParaRPr>
          </a:p>
          <a:p>
            <a:pPr lvl="5"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Six</a:t>
            </a:r>
            <a:endParaRPr b="0" lang="en-US" sz="2000" spc="-1" strike="noStrike">
              <a:solidFill>
                <a:srgbClr val="000000"/>
              </a:solidFill>
              <a:uFill>
                <a:solidFill>
                  <a:srgbClr val="ffffff"/>
                </a:solidFill>
              </a:uFill>
              <a:latin typeface="Arial"/>
            </a:endParaRPr>
          </a:p>
          <a:p>
            <a:pPr lvl="6"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Seven</a:t>
            </a:r>
            <a:endParaRPr b="0" lang="en-US" sz="2000" spc="-1" strike="noStrike">
              <a:solidFill>
                <a:srgbClr val="000000"/>
              </a:solidFill>
              <a:uFill>
                <a:solidFill>
                  <a:srgbClr val="ffffff"/>
                </a:solidFill>
              </a:uFill>
              <a:latin typeface="Arial"/>
            </a:endParaRPr>
          </a:p>
          <a:p>
            <a:pPr lvl="7"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Eight</a:t>
            </a:r>
            <a:endParaRPr b="0" lang="en-US" sz="2000" spc="-1" strike="noStrike">
              <a:solidFill>
                <a:srgbClr val="000000"/>
              </a:solidFill>
              <a:uFill>
                <a:solidFill>
                  <a:srgbClr val="ffffff"/>
                </a:solidFill>
              </a:uFill>
              <a:latin typeface="Arial"/>
            </a:endParaRPr>
          </a:p>
          <a:p>
            <a:pPr lvl="8"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Nine</a:t>
            </a:r>
            <a:endParaRPr b="0" lang="en-US" sz="2000" spc="-1" strike="noStrike">
              <a:solidFill>
                <a:srgbClr val="000000"/>
              </a:solidFill>
              <a:uFill>
                <a:solidFill>
                  <a:srgbClr val="ffffff"/>
                </a:solidFill>
              </a:uFill>
              <a:latin typeface="Arial"/>
            </a:endParaRPr>
          </a:p>
        </p:txBody>
      </p:sp>
      <p:sp>
        <p:nvSpPr>
          <p:cNvPr id="22" name="PlaceHolder 23"/>
          <p:cNvSpPr>
            <a:spLocks noGrp="1"/>
          </p:cNvSpPr>
          <p:nvPr>
            <p:ph type="body"/>
          </p:nvPr>
        </p:nvSpPr>
        <p:spPr>
          <a:xfrm>
            <a:off x="24917400" y="12429000"/>
            <a:ext cx="10667520" cy="3781800"/>
          </a:xfrm>
          <a:prstGeom prst="rect">
            <a:avLst/>
          </a:prstGeom>
        </p:spPr>
        <p:txBody>
          <a:bodyPr tIns="182880"/>
          <a:p>
            <a:pPr marL="432000" indent="-324000">
              <a:buClr>
                <a:srgbClr val="000000"/>
              </a:buClr>
              <a:buSzPct val="45000"/>
              <a:buFont typeface="Wingdings" charset="2"/>
              <a:buChar char=""/>
            </a:pPr>
            <a:r>
              <a:rPr b="0" lang="en-US" sz="2670" spc="-1" strike="noStrike">
                <a:solidFill>
                  <a:srgbClr val="000000"/>
                </a:solidFill>
                <a:uFill>
                  <a:solidFill>
                    <a:srgbClr val="ffffff"/>
                  </a:solidFill>
                </a:uFill>
                <a:latin typeface="Arial"/>
              </a:rPr>
              <a:t>Click to edit the outline text format</a:t>
            </a:r>
            <a:endParaRPr b="0" lang="en-US" sz="234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67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67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67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67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67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marL="380880" indent="-380520">
              <a:lnSpc>
                <a:spcPct val="100000"/>
              </a:lnSpc>
              <a:buClr>
                <a:srgbClr val="a6a6a6"/>
              </a:buClr>
              <a:buFont typeface="Arial"/>
              <a:buChar char="•"/>
            </a:pPr>
            <a:r>
              <a:rPr b="0" lang="en-US" sz="2670" spc="-1" strike="noStrike">
                <a:solidFill>
                  <a:srgbClr val="000000"/>
                </a:solidFill>
                <a:uFill>
                  <a:solidFill>
                    <a:srgbClr val="ffffff"/>
                  </a:solidFill>
                </a:uFill>
                <a:latin typeface="Arial"/>
              </a:rPr>
              <a:t>Seventh Outline LevelUse this placeholder to add text or other content</a:t>
            </a:r>
            <a:endParaRPr b="0" lang="en-US" sz="2340" spc="-1" strike="noStrike">
              <a:solidFill>
                <a:srgbClr val="000000"/>
              </a:solidFill>
              <a:uFill>
                <a:solidFill>
                  <a:srgbClr val="ffffff"/>
                </a:solidFill>
              </a:uFill>
              <a:latin typeface="Arial"/>
            </a:endParaRPr>
          </a:p>
          <a:p>
            <a:pPr lvl="1"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Second level</a:t>
            </a:r>
            <a:endParaRPr b="0" lang="en-US" sz="2000" spc="-1" strike="noStrike">
              <a:solidFill>
                <a:srgbClr val="000000"/>
              </a:solidFill>
              <a:uFill>
                <a:solidFill>
                  <a:srgbClr val="ffffff"/>
                </a:solidFill>
              </a:uFill>
              <a:latin typeface="Arial"/>
            </a:endParaRPr>
          </a:p>
          <a:p>
            <a:pPr lvl="2"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Third level</a:t>
            </a:r>
            <a:endParaRPr b="0" lang="en-US" sz="2000" spc="-1" strike="noStrike">
              <a:solidFill>
                <a:srgbClr val="000000"/>
              </a:solidFill>
              <a:uFill>
                <a:solidFill>
                  <a:srgbClr val="ffffff"/>
                </a:solidFill>
              </a:uFill>
              <a:latin typeface="Arial"/>
            </a:endParaRPr>
          </a:p>
          <a:p>
            <a:pPr lvl="3"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Fourth level</a:t>
            </a:r>
            <a:endParaRPr b="0" lang="en-US" sz="2000" spc="-1" strike="noStrike">
              <a:solidFill>
                <a:srgbClr val="000000"/>
              </a:solidFill>
              <a:uFill>
                <a:solidFill>
                  <a:srgbClr val="ffffff"/>
                </a:solidFill>
              </a:uFill>
              <a:latin typeface="Arial"/>
            </a:endParaRPr>
          </a:p>
        </p:txBody>
      </p:sp>
      <p:sp>
        <p:nvSpPr>
          <p:cNvPr id="23" name="PlaceHolder 24"/>
          <p:cNvSpPr>
            <a:spLocks noGrp="1"/>
          </p:cNvSpPr>
          <p:nvPr>
            <p:ph type="body"/>
          </p:nvPr>
        </p:nvSpPr>
        <p:spPr>
          <a:xfrm>
            <a:off x="24917400" y="16472880"/>
            <a:ext cx="10667520" cy="1015560"/>
          </a:xfrm>
          <a:prstGeom prst="rect">
            <a:avLst/>
          </a:prstGeom>
        </p:spPr>
        <p:txBody>
          <a:bodyPr lIns="365760" anchor="ctr"/>
          <a:p>
            <a:pPr marL="432000" indent="-324000">
              <a:buClr>
                <a:srgbClr val="000000"/>
              </a:buClr>
              <a:buSzPct val="45000"/>
              <a:buFont typeface="Wingdings" charset="2"/>
              <a:buChar char=""/>
            </a:pPr>
            <a:r>
              <a:rPr b="0" lang="en-US" sz="4500" spc="-1" strike="noStrike">
                <a:solidFill>
                  <a:srgbClr val="ffffff"/>
                </a:solidFill>
                <a:uFill>
                  <a:solidFill>
                    <a:srgbClr val="ffffff"/>
                  </a:solidFill>
                </a:uFill>
                <a:latin typeface="Arial"/>
              </a:rPr>
              <a:t>Click to edit the outline text format</a:t>
            </a:r>
            <a:endParaRPr b="0" lang="en-US" sz="234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4500" spc="-1" strike="noStrike">
                <a:solidFill>
                  <a:srgbClr val="ffffff"/>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4500" spc="-1" strike="noStrike">
                <a:solidFill>
                  <a:srgbClr val="ffffff"/>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4500" spc="-1" strike="noStrike">
                <a:solidFill>
                  <a:srgbClr val="ffffff"/>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4500" spc="-1" strike="noStrike">
                <a:solidFill>
                  <a:srgbClr val="ffffff"/>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4500" spc="-1" strike="noStrike">
                <a:solidFill>
                  <a:srgbClr val="ffffff"/>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algn="ctr">
              <a:lnSpc>
                <a:spcPct val="100000"/>
              </a:lnSpc>
            </a:pPr>
            <a:r>
              <a:rPr b="0" lang="en-US" sz="4500" spc="-1" strike="noStrike">
                <a:solidFill>
                  <a:srgbClr val="ffffff"/>
                </a:solidFill>
                <a:uFill>
                  <a:solidFill>
                    <a:srgbClr val="ffffff"/>
                  </a:solidFill>
                </a:uFill>
                <a:latin typeface="Arial"/>
              </a:rPr>
              <a:t>Seventh Outline LevelHeading</a:t>
            </a:r>
            <a:endParaRPr b="0" lang="en-US" sz="2340" spc="-1" strike="noStrike">
              <a:solidFill>
                <a:srgbClr val="000000"/>
              </a:solidFill>
              <a:uFill>
                <a:solidFill>
                  <a:srgbClr val="ffffff"/>
                </a:solidFill>
              </a:uFill>
              <a:latin typeface="Arial"/>
            </a:endParaRPr>
          </a:p>
        </p:txBody>
      </p:sp>
      <p:sp>
        <p:nvSpPr>
          <p:cNvPr id="24" name="PlaceHolder 25"/>
          <p:cNvSpPr>
            <a:spLocks noGrp="1"/>
          </p:cNvSpPr>
          <p:nvPr>
            <p:ph type="body"/>
          </p:nvPr>
        </p:nvSpPr>
        <p:spPr>
          <a:xfrm>
            <a:off x="24917400" y="17677080"/>
            <a:ext cx="10667520" cy="3620160"/>
          </a:xfrm>
          <a:prstGeom prst="rect">
            <a:avLst/>
          </a:prstGeom>
        </p:spPr>
        <p:txBody>
          <a:bodyPr tIns="182880"/>
          <a:p>
            <a:pPr marL="432000" indent="-324000">
              <a:buClr>
                <a:srgbClr val="000000"/>
              </a:buClr>
              <a:buSzPct val="45000"/>
              <a:buFont typeface="Wingdings" charset="2"/>
              <a:buChar char=""/>
            </a:pPr>
            <a:r>
              <a:rPr b="0" lang="en-US" sz="2670" spc="-1" strike="noStrike">
                <a:solidFill>
                  <a:srgbClr val="000000"/>
                </a:solidFill>
                <a:uFill>
                  <a:solidFill>
                    <a:srgbClr val="ffffff"/>
                  </a:solidFill>
                </a:uFill>
                <a:latin typeface="Arial"/>
              </a:rPr>
              <a:t>Click to edit the outline text format</a:t>
            </a:r>
            <a:endParaRPr b="0" lang="en-US" sz="234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67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67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67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67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67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marL="380880" indent="-380520">
              <a:lnSpc>
                <a:spcPct val="100000"/>
              </a:lnSpc>
              <a:buClr>
                <a:srgbClr val="a6a6a6"/>
              </a:buClr>
              <a:buFont typeface="Arial"/>
              <a:buChar char="•"/>
            </a:pPr>
            <a:r>
              <a:rPr b="0" lang="en-US" sz="2670" spc="-1" strike="noStrike">
                <a:solidFill>
                  <a:srgbClr val="000000"/>
                </a:solidFill>
                <a:uFill>
                  <a:solidFill>
                    <a:srgbClr val="ffffff"/>
                  </a:solidFill>
                </a:uFill>
                <a:latin typeface="Arial"/>
              </a:rPr>
              <a:t>Seventh Outline LevelUse this placeholder to add text or other content</a:t>
            </a:r>
            <a:endParaRPr b="0" lang="en-US" sz="2340" spc="-1" strike="noStrike">
              <a:solidFill>
                <a:srgbClr val="000000"/>
              </a:solidFill>
              <a:uFill>
                <a:solidFill>
                  <a:srgbClr val="ffffff"/>
                </a:solidFill>
              </a:uFill>
              <a:latin typeface="Arial"/>
            </a:endParaRPr>
          </a:p>
          <a:p>
            <a:pPr lvl="1"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Second level</a:t>
            </a:r>
            <a:endParaRPr b="0" lang="en-US" sz="2000" spc="-1" strike="noStrike">
              <a:solidFill>
                <a:srgbClr val="000000"/>
              </a:solidFill>
              <a:uFill>
                <a:solidFill>
                  <a:srgbClr val="ffffff"/>
                </a:solidFill>
              </a:uFill>
              <a:latin typeface="Arial"/>
            </a:endParaRPr>
          </a:p>
          <a:p>
            <a:pPr lvl="2"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Third level</a:t>
            </a:r>
            <a:endParaRPr b="0" lang="en-US" sz="2000" spc="-1" strike="noStrike">
              <a:solidFill>
                <a:srgbClr val="000000"/>
              </a:solidFill>
              <a:uFill>
                <a:solidFill>
                  <a:srgbClr val="ffffff"/>
                </a:solidFill>
              </a:uFill>
              <a:latin typeface="Arial"/>
            </a:endParaRPr>
          </a:p>
          <a:p>
            <a:pPr lvl="3"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Fourth level</a:t>
            </a:r>
            <a:endParaRPr b="0" lang="en-US" sz="2000" spc="-1" strike="noStrike">
              <a:solidFill>
                <a:srgbClr val="000000"/>
              </a:solidFill>
              <a:uFill>
                <a:solidFill>
                  <a:srgbClr val="ffffff"/>
                </a:solidFill>
              </a:uFill>
              <a:latin typeface="Arial"/>
            </a:endParaRPr>
          </a:p>
        </p:txBody>
      </p:sp>
      <p:sp>
        <p:nvSpPr>
          <p:cNvPr id="25" name="PlaceHolder 26"/>
          <p:cNvSpPr>
            <a:spLocks noGrp="1"/>
          </p:cNvSpPr>
          <p:nvPr>
            <p:ph type="body"/>
          </p:nvPr>
        </p:nvSpPr>
        <p:spPr>
          <a:xfrm>
            <a:off x="24917400" y="21435120"/>
            <a:ext cx="10667520" cy="1015560"/>
          </a:xfrm>
          <a:prstGeom prst="rect">
            <a:avLst/>
          </a:prstGeom>
        </p:spPr>
        <p:txBody>
          <a:bodyPr lIns="365760" anchor="ctr"/>
          <a:p>
            <a:pPr marL="432000" indent="-324000">
              <a:buClr>
                <a:srgbClr val="000000"/>
              </a:buClr>
              <a:buSzPct val="45000"/>
              <a:buFont typeface="Wingdings" charset="2"/>
              <a:buChar char=""/>
            </a:pPr>
            <a:r>
              <a:rPr b="0" lang="en-US" sz="4500" spc="-1" strike="noStrike">
                <a:solidFill>
                  <a:srgbClr val="ffffff"/>
                </a:solidFill>
                <a:uFill>
                  <a:solidFill>
                    <a:srgbClr val="ffffff"/>
                  </a:solidFill>
                </a:uFill>
                <a:latin typeface="Arial"/>
              </a:rPr>
              <a:t>Click to edit the outline text format</a:t>
            </a:r>
            <a:endParaRPr b="0" lang="en-US" sz="234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4500" spc="-1" strike="noStrike">
                <a:solidFill>
                  <a:srgbClr val="ffffff"/>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4500" spc="-1" strike="noStrike">
                <a:solidFill>
                  <a:srgbClr val="ffffff"/>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4500" spc="-1" strike="noStrike">
                <a:solidFill>
                  <a:srgbClr val="ffffff"/>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4500" spc="-1" strike="noStrike">
                <a:solidFill>
                  <a:srgbClr val="ffffff"/>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4500" spc="-1" strike="noStrike">
                <a:solidFill>
                  <a:srgbClr val="ffffff"/>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algn="ctr">
              <a:lnSpc>
                <a:spcPct val="100000"/>
              </a:lnSpc>
            </a:pPr>
            <a:r>
              <a:rPr b="0" lang="en-US" sz="4500" spc="-1" strike="noStrike">
                <a:solidFill>
                  <a:srgbClr val="ffffff"/>
                </a:solidFill>
                <a:uFill>
                  <a:solidFill>
                    <a:srgbClr val="ffffff"/>
                  </a:solidFill>
                </a:uFill>
                <a:latin typeface="Arial"/>
              </a:rPr>
              <a:t>Seventh Outline LevelHeading</a:t>
            </a:r>
            <a:endParaRPr b="0" lang="en-US" sz="2340" spc="-1" strike="noStrike">
              <a:solidFill>
                <a:srgbClr val="000000"/>
              </a:solidFill>
              <a:uFill>
                <a:solidFill>
                  <a:srgbClr val="ffffff"/>
                </a:solidFill>
              </a:uFill>
              <a:latin typeface="Arial"/>
            </a:endParaRPr>
          </a:p>
        </p:txBody>
      </p:sp>
      <p:sp>
        <p:nvSpPr>
          <p:cNvPr id="26" name="PlaceHolder 27"/>
          <p:cNvSpPr>
            <a:spLocks noGrp="1"/>
          </p:cNvSpPr>
          <p:nvPr>
            <p:ph type="body"/>
          </p:nvPr>
        </p:nvSpPr>
        <p:spPr>
          <a:xfrm>
            <a:off x="24917400" y="22638960"/>
            <a:ext cx="10667520" cy="3718080"/>
          </a:xfrm>
          <a:prstGeom prst="rect">
            <a:avLst/>
          </a:prstGeom>
        </p:spPr>
        <p:txBody>
          <a:bodyPr tIns="182880"/>
          <a:p>
            <a:pPr marL="432000" indent="-324000">
              <a:buClr>
                <a:srgbClr val="000000"/>
              </a:buClr>
              <a:buSzPct val="45000"/>
              <a:buFont typeface="Wingdings" charset="2"/>
              <a:buChar char=""/>
            </a:pPr>
            <a:r>
              <a:rPr b="0" lang="en-US" sz="2670" spc="-1" strike="noStrike">
                <a:solidFill>
                  <a:srgbClr val="000000"/>
                </a:solidFill>
                <a:uFill>
                  <a:solidFill>
                    <a:srgbClr val="ffffff"/>
                  </a:solidFill>
                </a:uFill>
                <a:latin typeface="Arial"/>
              </a:rPr>
              <a:t>Click to edit the outline text format</a:t>
            </a:r>
            <a:endParaRPr b="0" lang="en-US" sz="234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67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67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67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67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67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marL="380880" indent="-380520">
              <a:lnSpc>
                <a:spcPct val="100000"/>
              </a:lnSpc>
              <a:buClr>
                <a:srgbClr val="a6a6a6"/>
              </a:buClr>
              <a:buFont typeface="Arial"/>
              <a:buChar char="•"/>
            </a:pPr>
            <a:r>
              <a:rPr b="0" lang="en-US" sz="2670" spc="-1" strike="noStrike">
                <a:solidFill>
                  <a:srgbClr val="000000"/>
                </a:solidFill>
                <a:uFill>
                  <a:solidFill>
                    <a:srgbClr val="ffffff"/>
                  </a:solidFill>
                </a:uFill>
                <a:latin typeface="Arial"/>
              </a:rPr>
              <a:t>Seventh Outline LevelUse this placeholder to add text or other content</a:t>
            </a:r>
            <a:endParaRPr b="0" lang="en-US" sz="2340" spc="-1" strike="noStrike">
              <a:solidFill>
                <a:srgbClr val="000000"/>
              </a:solidFill>
              <a:uFill>
                <a:solidFill>
                  <a:srgbClr val="ffffff"/>
                </a:solidFill>
              </a:uFill>
              <a:latin typeface="Arial"/>
            </a:endParaRPr>
          </a:p>
          <a:p>
            <a:pPr lvl="1"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Second level</a:t>
            </a:r>
            <a:endParaRPr b="0" lang="en-US" sz="2000" spc="-1" strike="noStrike">
              <a:solidFill>
                <a:srgbClr val="000000"/>
              </a:solidFill>
              <a:uFill>
                <a:solidFill>
                  <a:srgbClr val="ffffff"/>
                </a:solidFill>
              </a:uFill>
              <a:latin typeface="Arial"/>
            </a:endParaRPr>
          </a:p>
          <a:p>
            <a:pPr lvl="2"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Third level</a:t>
            </a:r>
            <a:endParaRPr b="0" lang="en-US" sz="2000" spc="-1" strike="noStrike">
              <a:solidFill>
                <a:srgbClr val="000000"/>
              </a:solidFill>
              <a:uFill>
                <a:solidFill>
                  <a:srgbClr val="ffffff"/>
                </a:solidFill>
              </a:uFill>
              <a:latin typeface="Arial"/>
            </a:endParaRPr>
          </a:p>
          <a:p>
            <a:pPr lvl="3"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Fourth level</a:t>
            </a:r>
            <a:endParaRPr b="0" lang="en-US" sz="2000" spc="-1" strike="noStrike">
              <a:solidFill>
                <a:srgbClr val="000000"/>
              </a:solidFill>
              <a:uFill>
                <a:solidFill>
                  <a:srgbClr val="ffffff"/>
                </a:solidFill>
              </a:uFill>
              <a:latin typeface="Arial"/>
            </a:endParaRPr>
          </a:p>
          <a:p>
            <a:pPr lvl="4"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Fifth level</a:t>
            </a:r>
            <a:endParaRPr b="0" lang="en-US" sz="2000" spc="-1" strike="noStrike">
              <a:solidFill>
                <a:srgbClr val="000000"/>
              </a:solidFill>
              <a:uFill>
                <a:solidFill>
                  <a:srgbClr val="ffffff"/>
                </a:solidFill>
              </a:uFill>
              <a:latin typeface="Arial"/>
            </a:endParaRPr>
          </a:p>
          <a:p>
            <a:pPr lvl="5" marL="914400" indent="-380520">
              <a:lnSpc>
                <a:spcPct val="100000"/>
              </a:lnSpc>
              <a:buClr>
                <a:srgbClr val="a6a6a6"/>
              </a:buClr>
              <a:buFont typeface="Arial"/>
              <a:buChar char="•"/>
            </a:pPr>
            <a:r>
              <a:rPr b="0" lang="en-US" sz="2340" spc="-1" strike="noStrike">
                <a:solidFill>
                  <a:srgbClr val="000000"/>
                </a:solidFill>
                <a:uFill>
                  <a:solidFill>
                    <a:srgbClr val="ffffff"/>
                  </a:solidFill>
                </a:uFill>
                <a:latin typeface="Arial"/>
              </a:rPr>
              <a:t>Six</a:t>
            </a:r>
            <a:endParaRPr b="0" lang="en-US" sz="2000" spc="-1" strike="noStrike">
              <a:solidFill>
                <a:srgbClr val="000000"/>
              </a:solidFill>
              <a:uFill>
                <a:solidFill>
                  <a:srgbClr val="ffffff"/>
                </a:solidFill>
              </a:uFill>
              <a:latin typeface="Arial"/>
            </a:endParaRPr>
          </a:p>
        </p:txBody>
      </p:sp>
      <p:sp>
        <p:nvSpPr>
          <p:cNvPr id="27" name="PlaceHolder 28"/>
          <p:cNvSpPr>
            <a:spLocks noGrp="1"/>
          </p:cNvSpPr>
          <p:nvPr>
            <p:ph type="dt"/>
          </p:nvPr>
        </p:nvSpPr>
        <p:spPr>
          <a:xfrm>
            <a:off x="952560" y="26762400"/>
            <a:ext cx="8229240" cy="380520"/>
          </a:xfrm>
          <a:prstGeom prst="rect">
            <a:avLst/>
          </a:prstGeom>
        </p:spPr>
        <p:txBody>
          <a:bodyPr anchor="ctr"/>
          <a:p>
            <a:pPr>
              <a:lnSpc>
                <a:spcPct val="100000"/>
              </a:lnSpc>
            </a:pPr>
            <a:r>
              <a:rPr b="0" lang="en-US" sz="1340" spc="-1" strike="noStrike">
                <a:solidFill>
                  <a:srgbClr val="8b8b8b"/>
                </a:solidFill>
                <a:uFill>
                  <a:solidFill>
                    <a:srgbClr val="ffffff"/>
                  </a:solidFill>
                </a:uFill>
                <a:latin typeface="Arial"/>
              </a:rPr>
              <a:t>11/30/17</a:t>
            </a:r>
            <a:endParaRPr b="0" lang="en-US" sz="1340" spc="-1" strike="noStrike">
              <a:solidFill>
                <a:srgbClr val="000000"/>
              </a:solidFill>
              <a:uFill>
                <a:solidFill>
                  <a:srgbClr val="ffffff"/>
                </a:solidFill>
              </a:uFill>
              <a:latin typeface="Times New Roman"/>
            </a:endParaRPr>
          </a:p>
        </p:txBody>
      </p:sp>
      <p:sp>
        <p:nvSpPr>
          <p:cNvPr id="28" name="PlaceHolder 29"/>
          <p:cNvSpPr>
            <a:spLocks noGrp="1"/>
          </p:cNvSpPr>
          <p:nvPr>
            <p:ph type="ftr"/>
          </p:nvPr>
        </p:nvSpPr>
        <p:spPr>
          <a:xfrm>
            <a:off x="9182160" y="26762400"/>
            <a:ext cx="18211320" cy="38052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29" name="PlaceHolder 30"/>
          <p:cNvSpPr>
            <a:spLocks noGrp="1"/>
          </p:cNvSpPr>
          <p:nvPr>
            <p:ph type="sldNum"/>
          </p:nvPr>
        </p:nvSpPr>
        <p:spPr>
          <a:xfrm>
            <a:off x="27393840" y="26762400"/>
            <a:ext cx="8229240" cy="380520"/>
          </a:xfrm>
          <a:prstGeom prst="rect">
            <a:avLst/>
          </a:prstGeom>
        </p:spPr>
        <p:txBody>
          <a:bodyPr anchor="ctr"/>
          <a:p>
            <a:pPr algn="r">
              <a:lnSpc>
                <a:spcPct val="100000"/>
              </a:lnSpc>
            </a:pPr>
            <a:fld id="{CA7A7D76-047F-47AD-B2A5-C33A2C1B6C5A}" type="slidenum">
              <a:rPr b="0" lang="en-US" sz="1340" spc="-1" strike="noStrike">
                <a:solidFill>
                  <a:srgbClr val="8b8b8b"/>
                </a:solidFill>
                <a:uFill>
                  <a:solidFill>
                    <a:srgbClr val="ffffff"/>
                  </a:solidFill>
                </a:uFill>
                <a:latin typeface="Arial"/>
              </a:rPr>
              <a:t>&lt;number&gt;</a:t>
            </a:fld>
            <a:endParaRPr b="0" lang="en-US" sz="1340" spc="-1" strike="noStrike">
              <a:solidFill>
                <a:srgbClr val="000000"/>
              </a:solidFill>
              <a:uFill>
                <a:solidFill>
                  <a:srgbClr val="ffffff"/>
                </a:solidFill>
              </a:uFill>
              <a:latin typeface="Times New Roman"/>
            </a:endParaRPr>
          </a:p>
        </p:txBody>
      </p:sp>
      <p:sp>
        <p:nvSpPr>
          <p:cNvPr id="30" name="PlaceHolder 31"/>
          <p:cNvSpPr>
            <a:spLocks noGrp="1"/>
          </p:cNvSpPr>
          <p:nvPr>
            <p:ph type="body"/>
          </p:nvPr>
        </p:nvSpPr>
        <p:spPr>
          <a:xfrm>
            <a:off x="26892360" y="0"/>
            <a:ext cx="9683280" cy="3201840"/>
          </a:xfrm>
          <a:prstGeom prst="rect">
            <a:avLst/>
          </a:prstGeom>
        </p:spPr>
        <p:txBody>
          <a:bodyPr tIns="457200" bIns="45000"/>
          <a:p>
            <a:pPr marL="432000" indent="-324000">
              <a:buClr>
                <a:srgbClr val="000000"/>
              </a:buClr>
              <a:buSzPct val="45000"/>
              <a:buFont typeface="Wingdings" charset="2"/>
              <a:buChar char=""/>
            </a:pPr>
            <a:r>
              <a:rPr b="0" lang="en-US" sz="6050" spc="-1" strike="noStrike">
                <a:solidFill>
                  <a:srgbClr val="000000"/>
                </a:solidFill>
                <a:uFill>
                  <a:solidFill>
                    <a:srgbClr val="ffffff"/>
                  </a:solidFill>
                </a:uFill>
                <a:latin typeface="Arial"/>
              </a:rPr>
              <a:t>Click to edit the outline text format</a:t>
            </a:r>
            <a:endParaRPr b="0" lang="en-US" sz="234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605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605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605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605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605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algn="ctr">
              <a:lnSpc>
                <a:spcPct val="100000"/>
              </a:lnSpc>
            </a:pPr>
            <a:r>
              <a:rPr b="0" lang="en-US" sz="6050" spc="-1" strike="noStrike">
                <a:solidFill>
                  <a:srgbClr val="000000"/>
                </a:solidFill>
                <a:uFill>
                  <a:solidFill>
                    <a:srgbClr val="ffffff"/>
                  </a:solidFill>
                </a:uFill>
                <a:latin typeface="Arial"/>
              </a:rPr>
              <a:t>Seventh Outline LevelClick icon to add picture</a:t>
            </a:r>
            <a:endParaRPr b="0" lang="en-US" sz="234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slideLayout" Target="../slideLayouts/slideLayout2.xml"/><Relationship Id="rId13" Type="http://schemas.openxmlformats.org/officeDocument/2006/relationships/comments" Target="../comments/commen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TextShape 1"/>
          <p:cNvSpPr txBox="1"/>
          <p:nvPr/>
        </p:nvSpPr>
        <p:spPr>
          <a:xfrm>
            <a:off x="4521240" y="432360"/>
            <a:ext cx="28125720" cy="1477800"/>
          </a:xfrm>
          <a:prstGeom prst="rect">
            <a:avLst/>
          </a:prstGeom>
          <a:noFill/>
          <a:ln>
            <a:noFill/>
          </a:ln>
        </p:spPr>
        <p:txBody>
          <a:bodyPr anchor="b"/>
          <a:p>
            <a:pPr algn="ctr">
              <a:lnSpc>
                <a:spcPct val="100000"/>
              </a:lnSpc>
            </a:pPr>
            <a:r>
              <a:rPr b="0" lang="en-US" sz="9590" spc="-1" strike="noStrike">
                <a:solidFill>
                  <a:srgbClr val="ffffff"/>
                </a:solidFill>
                <a:uFill>
                  <a:solidFill>
                    <a:srgbClr val="ffffff"/>
                  </a:solidFill>
                </a:uFill>
                <a:latin typeface="Arial"/>
              </a:rPr>
              <a:t>Localization of UAVs Using an Acoustic Microphone Array</a:t>
            </a:r>
            <a:endParaRPr b="0" lang="en-US" sz="6050" spc="-1" strike="noStrike">
              <a:solidFill>
                <a:srgbClr val="000000"/>
              </a:solidFill>
              <a:uFill>
                <a:solidFill>
                  <a:srgbClr val="ffffff"/>
                </a:solidFill>
              </a:uFill>
              <a:latin typeface="Arial"/>
            </a:endParaRPr>
          </a:p>
        </p:txBody>
      </p:sp>
      <p:sp>
        <p:nvSpPr>
          <p:cNvPr id="66" name="TextShape 2"/>
          <p:cNvSpPr txBox="1"/>
          <p:nvPr/>
        </p:nvSpPr>
        <p:spPr>
          <a:xfrm>
            <a:off x="952560" y="4724280"/>
            <a:ext cx="10667520" cy="1066320"/>
          </a:xfrm>
          <a:prstGeom prst="rect">
            <a:avLst/>
          </a:prstGeom>
          <a:gradFill>
            <a:gsLst>
              <a:gs pos="0">
                <a:srgbClr val="00b0ea"/>
              </a:gs>
              <a:gs pos="100000">
                <a:srgbClr val="00b0ea"/>
              </a:gs>
            </a:gsLst>
            <a:lin ang="5400000"/>
          </a:gradFill>
          <a:ln>
            <a:noFill/>
          </a:ln>
        </p:spPr>
        <p:txBody>
          <a:bodyPr lIns="365760" anchor="ctr"/>
          <a:p>
            <a:pPr algn="ctr">
              <a:lnSpc>
                <a:spcPct val="100000"/>
              </a:lnSpc>
            </a:pPr>
            <a:r>
              <a:rPr b="0" lang="en-US" sz="4500" spc="-1" strike="noStrike">
                <a:solidFill>
                  <a:srgbClr val="ffffff"/>
                </a:solidFill>
                <a:uFill>
                  <a:solidFill>
                    <a:srgbClr val="ffffff"/>
                  </a:solidFill>
                </a:uFill>
                <a:latin typeface="Arial"/>
              </a:rPr>
              <a:t>Abstract</a:t>
            </a:r>
            <a:endParaRPr b="0" lang="en-US" sz="2340" spc="-1" strike="noStrike">
              <a:solidFill>
                <a:srgbClr val="000000"/>
              </a:solidFill>
              <a:uFill>
                <a:solidFill>
                  <a:srgbClr val="ffffff"/>
                </a:solidFill>
              </a:uFill>
              <a:latin typeface="Arial"/>
            </a:endParaRPr>
          </a:p>
        </p:txBody>
      </p:sp>
      <p:sp>
        <p:nvSpPr>
          <p:cNvPr id="67" name="TextShape 3"/>
          <p:cNvSpPr txBox="1"/>
          <p:nvPr/>
        </p:nvSpPr>
        <p:spPr>
          <a:xfrm>
            <a:off x="12953880" y="6175080"/>
            <a:ext cx="10667520" cy="1179720"/>
          </a:xfrm>
          <a:prstGeom prst="rect">
            <a:avLst/>
          </a:prstGeom>
          <a:solidFill>
            <a:srgbClr val="e8e8e8"/>
          </a:solidFill>
          <a:ln>
            <a:noFill/>
          </a:ln>
        </p:spPr>
        <p:txBody>
          <a:bodyPr lIns="365760" rIns="365760" anchor="ctr"/>
          <a:p>
            <a:pPr>
              <a:lnSpc>
                <a:spcPct val="100000"/>
              </a:lnSpc>
            </a:pPr>
            <a:r>
              <a:rPr b="0" lang="en-US" sz="3670" spc="-1" strike="noStrike">
                <a:solidFill>
                  <a:srgbClr val="000000"/>
                </a:solidFill>
                <a:uFill>
                  <a:solidFill>
                    <a:srgbClr val="ffffff"/>
                  </a:solidFill>
                </a:uFill>
                <a:latin typeface="Arial"/>
              </a:rPr>
              <a:t>Fixed wing and quadrotor UAVs have unique sound signatures compared to each other and  the environment.</a:t>
            </a:r>
            <a:endParaRPr b="0" lang="en-US" sz="2340" spc="-1" strike="noStrike">
              <a:solidFill>
                <a:srgbClr val="000000"/>
              </a:solidFill>
              <a:uFill>
                <a:solidFill>
                  <a:srgbClr val="ffffff"/>
                </a:solidFill>
              </a:uFill>
              <a:latin typeface="Arial"/>
            </a:endParaRPr>
          </a:p>
        </p:txBody>
      </p:sp>
      <p:sp>
        <p:nvSpPr>
          <p:cNvPr id="68" name="TextShape 4"/>
          <p:cNvSpPr txBox="1"/>
          <p:nvPr/>
        </p:nvSpPr>
        <p:spPr>
          <a:xfrm>
            <a:off x="990720" y="13407840"/>
            <a:ext cx="10667520" cy="1066320"/>
          </a:xfrm>
          <a:prstGeom prst="rect">
            <a:avLst/>
          </a:prstGeom>
          <a:gradFill>
            <a:gsLst>
              <a:gs pos="0">
                <a:srgbClr val="00b0ea"/>
              </a:gs>
              <a:gs pos="100000">
                <a:srgbClr val="00b0ea"/>
              </a:gs>
            </a:gsLst>
            <a:lin ang="5400000"/>
          </a:gradFill>
          <a:ln>
            <a:noFill/>
          </a:ln>
        </p:spPr>
        <p:txBody>
          <a:bodyPr lIns="365760" anchor="ctr"/>
          <a:p>
            <a:pPr algn="ctr">
              <a:lnSpc>
                <a:spcPct val="100000"/>
              </a:lnSpc>
            </a:pPr>
            <a:r>
              <a:rPr b="0" lang="en-US" sz="4500" spc="-1" strike="noStrike">
                <a:solidFill>
                  <a:srgbClr val="ffffff"/>
                </a:solidFill>
                <a:uFill>
                  <a:solidFill>
                    <a:srgbClr val="ffffff"/>
                  </a:solidFill>
                </a:uFill>
                <a:latin typeface="Arial"/>
              </a:rPr>
              <a:t>Matlab simulation of microphone arrays using delays</a:t>
            </a:r>
            <a:endParaRPr b="0" lang="en-US" sz="2340" spc="-1" strike="noStrike">
              <a:solidFill>
                <a:srgbClr val="000000"/>
              </a:solidFill>
              <a:uFill>
                <a:solidFill>
                  <a:srgbClr val="ffffff"/>
                </a:solidFill>
              </a:uFill>
              <a:latin typeface="Arial"/>
            </a:endParaRPr>
          </a:p>
        </p:txBody>
      </p:sp>
      <p:sp>
        <p:nvSpPr>
          <p:cNvPr id="69" name="TextShape 5"/>
          <p:cNvSpPr txBox="1"/>
          <p:nvPr/>
        </p:nvSpPr>
        <p:spPr>
          <a:xfrm>
            <a:off x="12953880" y="4724280"/>
            <a:ext cx="10667520" cy="1015560"/>
          </a:xfrm>
          <a:prstGeom prst="rect">
            <a:avLst/>
          </a:prstGeom>
          <a:gradFill>
            <a:gsLst>
              <a:gs pos="0">
                <a:srgbClr val="00b0ea"/>
              </a:gs>
              <a:gs pos="100000">
                <a:srgbClr val="00b0ea"/>
              </a:gs>
            </a:gsLst>
            <a:lin ang="5400000"/>
          </a:gradFill>
          <a:ln>
            <a:noFill/>
          </a:ln>
        </p:spPr>
        <p:txBody>
          <a:bodyPr lIns="365760" anchor="ctr"/>
          <a:p>
            <a:pPr algn="ctr">
              <a:lnSpc>
                <a:spcPct val="100000"/>
              </a:lnSpc>
            </a:pPr>
            <a:r>
              <a:rPr b="0" lang="en-US" sz="4500" spc="-1" strike="noStrike">
                <a:solidFill>
                  <a:srgbClr val="ffffff"/>
                </a:solidFill>
                <a:uFill>
                  <a:solidFill>
                    <a:srgbClr val="ffffff"/>
                  </a:solidFill>
                </a:uFill>
                <a:latin typeface="Arial"/>
              </a:rPr>
              <a:t>Acoustic characterization of typical UAV and environmental sources</a:t>
            </a:r>
            <a:endParaRPr b="0" lang="en-US" sz="2340" spc="-1" strike="noStrike">
              <a:solidFill>
                <a:srgbClr val="000000"/>
              </a:solidFill>
              <a:uFill>
                <a:solidFill>
                  <a:srgbClr val="ffffff"/>
                </a:solidFill>
              </a:uFill>
              <a:latin typeface="Arial"/>
            </a:endParaRPr>
          </a:p>
        </p:txBody>
      </p:sp>
      <p:sp>
        <p:nvSpPr>
          <p:cNvPr id="70" name="TextShape 6"/>
          <p:cNvSpPr txBox="1"/>
          <p:nvPr/>
        </p:nvSpPr>
        <p:spPr>
          <a:xfrm>
            <a:off x="24917400" y="4724280"/>
            <a:ext cx="10667520" cy="1015560"/>
          </a:xfrm>
          <a:prstGeom prst="rect">
            <a:avLst/>
          </a:prstGeom>
          <a:gradFill>
            <a:gsLst>
              <a:gs pos="0">
                <a:srgbClr val="00b0ea"/>
              </a:gs>
              <a:gs pos="100000">
                <a:srgbClr val="00b0ea"/>
              </a:gs>
            </a:gsLst>
            <a:lin ang="5400000"/>
          </a:gradFill>
          <a:ln>
            <a:noFill/>
          </a:ln>
        </p:spPr>
        <p:txBody>
          <a:bodyPr lIns="365760" anchor="ctr"/>
          <a:p>
            <a:pPr algn="ctr">
              <a:lnSpc>
                <a:spcPct val="100000"/>
              </a:lnSpc>
            </a:pPr>
            <a:r>
              <a:rPr b="0" lang="en-US" sz="4500" spc="-1" strike="noStrike">
                <a:solidFill>
                  <a:srgbClr val="ffffff"/>
                </a:solidFill>
                <a:uFill>
                  <a:solidFill>
                    <a:srgbClr val="ffffff"/>
                  </a:solidFill>
                </a:uFill>
                <a:latin typeface="Arial"/>
              </a:rPr>
              <a:t>Proof of Concept Demonstration</a:t>
            </a:r>
            <a:endParaRPr b="0" lang="en-US" sz="2340" spc="-1" strike="noStrike">
              <a:solidFill>
                <a:srgbClr val="000000"/>
              </a:solidFill>
              <a:uFill>
                <a:solidFill>
                  <a:srgbClr val="ffffff"/>
                </a:solidFill>
              </a:uFill>
              <a:latin typeface="Arial"/>
            </a:endParaRPr>
          </a:p>
        </p:txBody>
      </p:sp>
      <p:sp>
        <p:nvSpPr>
          <p:cNvPr id="71" name="TextShape 7"/>
          <p:cNvSpPr txBox="1"/>
          <p:nvPr/>
        </p:nvSpPr>
        <p:spPr>
          <a:xfrm>
            <a:off x="24917400" y="21435120"/>
            <a:ext cx="10667520" cy="1015560"/>
          </a:xfrm>
          <a:prstGeom prst="rect">
            <a:avLst/>
          </a:prstGeom>
          <a:gradFill>
            <a:gsLst>
              <a:gs pos="0">
                <a:srgbClr val="00b0ea"/>
              </a:gs>
              <a:gs pos="100000">
                <a:srgbClr val="00b0ea"/>
              </a:gs>
            </a:gsLst>
            <a:lin ang="5400000"/>
          </a:gradFill>
          <a:ln>
            <a:noFill/>
          </a:ln>
        </p:spPr>
        <p:txBody>
          <a:bodyPr lIns="365760" anchor="ctr"/>
          <a:p>
            <a:pPr algn="ctr">
              <a:lnSpc>
                <a:spcPct val="100000"/>
              </a:lnSpc>
            </a:pPr>
            <a:r>
              <a:rPr b="0" lang="en-US" sz="4500" spc="-1" strike="noStrike">
                <a:solidFill>
                  <a:srgbClr val="ffffff"/>
                </a:solidFill>
                <a:uFill>
                  <a:solidFill>
                    <a:srgbClr val="ffffff"/>
                  </a:solidFill>
                </a:uFill>
                <a:latin typeface="Arial"/>
              </a:rPr>
              <a:t>Acknowledgements</a:t>
            </a:r>
            <a:endParaRPr b="0" lang="en-US" sz="2340" spc="-1" strike="noStrike">
              <a:solidFill>
                <a:srgbClr val="000000"/>
              </a:solidFill>
              <a:uFill>
                <a:solidFill>
                  <a:srgbClr val="ffffff"/>
                </a:solidFill>
              </a:uFill>
              <a:latin typeface="Arial"/>
            </a:endParaRPr>
          </a:p>
        </p:txBody>
      </p:sp>
      <p:sp>
        <p:nvSpPr>
          <p:cNvPr id="72" name="TextShape 8"/>
          <p:cNvSpPr txBox="1"/>
          <p:nvPr/>
        </p:nvSpPr>
        <p:spPr>
          <a:xfrm>
            <a:off x="24917400" y="22638960"/>
            <a:ext cx="10667520" cy="3718080"/>
          </a:xfrm>
          <a:prstGeom prst="rect">
            <a:avLst/>
          </a:prstGeom>
          <a:noFill/>
          <a:ln>
            <a:noFill/>
          </a:ln>
        </p:spPr>
        <p:txBody>
          <a:bodyPr tIns="182880"/>
          <a:p>
            <a:pPr marL="380880" indent="-380520">
              <a:lnSpc>
                <a:spcPct val="100000"/>
              </a:lnSpc>
              <a:buClr>
                <a:srgbClr val="a6a6a6"/>
              </a:buClr>
              <a:buFont typeface="Arial"/>
              <a:buChar char="•"/>
            </a:pPr>
            <a:r>
              <a:rPr b="0" lang="en-US" sz="2670" spc="-1" strike="noStrike">
                <a:solidFill>
                  <a:srgbClr val="000000"/>
                </a:solidFill>
                <a:uFill>
                  <a:solidFill>
                    <a:srgbClr val="ffffff"/>
                  </a:solidFill>
                </a:uFill>
                <a:latin typeface="Arial"/>
              </a:rPr>
              <a:t>Prof. Murray Korman, Physics Professor, USNA.</a:t>
            </a:r>
            <a:endParaRPr b="0" lang="en-US" sz="2340" spc="-1" strike="noStrike">
              <a:solidFill>
                <a:srgbClr val="000000"/>
              </a:solidFill>
              <a:uFill>
                <a:solidFill>
                  <a:srgbClr val="ffffff"/>
                </a:solidFill>
              </a:uFill>
              <a:latin typeface="Arial"/>
            </a:endParaRPr>
          </a:p>
          <a:p>
            <a:pPr marL="380880" indent="-380520">
              <a:lnSpc>
                <a:spcPct val="100000"/>
              </a:lnSpc>
              <a:buClr>
                <a:srgbClr val="a6a6a6"/>
              </a:buClr>
              <a:buFont typeface="Arial"/>
              <a:buChar char="•"/>
            </a:pPr>
            <a:r>
              <a:rPr b="0" lang="en-US" sz="2670" spc="-1" strike="noStrike">
                <a:solidFill>
                  <a:srgbClr val="000000"/>
                </a:solidFill>
                <a:uFill>
                  <a:solidFill>
                    <a:srgbClr val="ffffff"/>
                  </a:solidFill>
                </a:uFill>
                <a:latin typeface="Arial"/>
              </a:rPr>
              <a:t>F. Gustafsson and F. Gunnarsson, "Position using time-difference of arrival measurements," IEEE International Conference on Acoustics, Speech, and Signal Processing, vol. 6, no. VI, pp. 553-556, 2003. </a:t>
            </a:r>
            <a:endParaRPr b="0" lang="en-US" sz="2340" spc="-1" strike="noStrike">
              <a:solidFill>
                <a:srgbClr val="000000"/>
              </a:solidFill>
              <a:uFill>
                <a:solidFill>
                  <a:srgbClr val="ffffff"/>
                </a:solidFill>
              </a:uFill>
              <a:latin typeface="Arial"/>
            </a:endParaRPr>
          </a:p>
          <a:p>
            <a:pPr marL="380880" indent="-380520">
              <a:lnSpc>
                <a:spcPct val="100000"/>
              </a:lnSpc>
              <a:buClr>
                <a:srgbClr val="a6a6a6"/>
              </a:buClr>
              <a:buFont typeface="Arial"/>
              <a:buChar char="•"/>
            </a:pPr>
            <a:r>
              <a:rPr b="0" lang="en-US" sz="2670" spc="-1" strike="noStrike">
                <a:solidFill>
                  <a:srgbClr val="000000"/>
                </a:solidFill>
                <a:uFill>
                  <a:solidFill>
                    <a:srgbClr val="ffffff"/>
                  </a:solidFill>
                </a:uFill>
                <a:latin typeface="Arial"/>
              </a:rPr>
              <a:t>J. O. Smith and J. S. Abel, "Closed-Form Least-Squares Source Location Estimation from Range-Difference Measurements," </a:t>
            </a:r>
            <a:r>
              <a:rPr b="0" i="1" lang="en-US" sz="2670" spc="-1" strike="noStrike">
                <a:solidFill>
                  <a:srgbClr val="000000"/>
                </a:solidFill>
                <a:uFill>
                  <a:solidFill>
                    <a:srgbClr val="ffffff"/>
                  </a:solidFill>
                </a:uFill>
                <a:latin typeface="Arial"/>
              </a:rPr>
              <a:t>IEEE Transactions on Acoustics, Speech, and Signal Processing, </a:t>
            </a:r>
            <a:r>
              <a:rPr b="0" lang="en-US" sz="2670" spc="-1" strike="noStrike">
                <a:solidFill>
                  <a:srgbClr val="000000"/>
                </a:solidFill>
                <a:uFill>
                  <a:solidFill>
                    <a:srgbClr val="ffffff"/>
                  </a:solidFill>
                </a:uFill>
                <a:latin typeface="Arial"/>
              </a:rPr>
              <a:t>vol. 35, no. 12, pp. 1661-1669, 1987. </a:t>
            </a:r>
            <a:endParaRPr b="0" lang="en-US" sz="2340" spc="-1" strike="noStrike">
              <a:solidFill>
                <a:srgbClr val="000000"/>
              </a:solidFill>
              <a:uFill>
                <a:solidFill>
                  <a:srgbClr val="ffffff"/>
                </a:solidFill>
              </a:uFill>
              <a:latin typeface="Arial"/>
            </a:endParaRPr>
          </a:p>
        </p:txBody>
      </p:sp>
      <p:sp>
        <p:nvSpPr>
          <p:cNvPr id="73" name="TextShape 9"/>
          <p:cNvSpPr txBox="1"/>
          <p:nvPr/>
        </p:nvSpPr>
        <p:spPr>
          <a:xfrm>
            <a:off x="952560" y="6337800"/>
            <a:ext cx="10667520" cy="5228640"/>
          </a:xfrm>
          <a:prstGeom prst="rect">
            <a:avLst/>
          </a:prstGeom>
          <a:noFill/>
          <a:ln>
            <a:noFill/>
          </a:ln>
        </p:spPr>
        <p:txBody>
          <a:bodyPr tIns="182880"/>
          <a:p>
            <a:pPr marL="380880" indent="-380520">
              <a:lnSpc>
                <a:spcPct val="100000"/>
              </a:lnSpc>
              <a:buClr>
                <a:srgbClr val="a6a6a6"/>
              </a:buClr>
              <a:buFont typeface="Arial"/>
              <a:buChar char="•"/>
            </a:pPr>
            <a:r>
              <a:rPr b="0" lang="en-US" sz="2670" spc="-1" strike="noStrike">
                <a:solidFill>
                  <a:srgbClr val="000000"/>
                </a:solidFill>
                <a:uFill>
                  <a:solidFill>
                    <a:srgbClr val="ffffff"/>
                  </a:solidFill>
                </a:uFill>
                <a:latin typeface="Arial"/>
              </a:rPr>
              <a:t>Unmanned Aerial Vehicle (UAV) tracking and detection is becoming an important field of interest. However, none of the methods in the past have used acoustics. Acoustic localization of UAVs is passive and has the potential to be portable and less noticeable compared with other localization methods, making it ideal for military purposes. This research project outlines the process to design and implement a microphone array to acoustically localize UAVs at a near real-time speed . To demonstrate these concepts, first the signature acoustics of various UAVs will be characterized using recordings so that the system can distinguish between the UAV and background noise. Next, a simulation will be done to test the localization algorithms and determine good placement of the microphones to increase localization resolution. The final experiment will be to use the previous results to design, build and test the array.                                         </a:t>
            </a:r>
            <a:endParaRPr b="0" lang="en-US" sz="2340" spc="-1" strike="noStrike">
              <a:solidFill>
                <a:srgbClr val="000000"/>
              </a:solidFill>
              <a:uFill>
                <a:solidFill>
                  <a:srgbClr val="ffffff"/>
                </a:solidFill>
              </a:uFill>
              <a:latin typeface="Arial"/>
            </a:endParaRPr>
          </a:p>
        </p:txBody>
      </p:sp>
      <p:pic>
        <p:nvPicPr>
          <p:cNvPr id="74" name="Picture 30" descr=""/>
          <p:cNvPicPr/>
          <p:nvPr/>
        </p:nvPicPr>
        <p:blipFill>
          <a:blip r:embed="rId1"/>
          <a:stretch/>
        </p:blipFill>
        <p:spPr>
          <a:xfrm>
            <a:off x="15158880" y="22313160"/>
            <a:ext cx="4973400" cy="3488760"/>
          </a:xfrm>
          <a:prstGeom prst="rect">
            <a:avLst/>
          </a:prstGeom>
          <a:ln>
            <a:noFill/>
          </a:ln>
        </p:spPr>
      </p:pic>
      <p:pic>
        <p:nvPicPr>
          <p:cNvPr id="75" name="Picture 33" descr=""/>
          <p:cNvPicPr/>
          <p:nvPr/>
        </p:nvPicPr>
        <p:blipFill>
          <a:blip r:embed="rId2"/>
          <a:stretch/>
        </p:blipFill>
        <p:spPr>
          <a:xfrm>
            <a:off x="12543840" y="16309080"/>
            <a:ext cx="5230080" cy="3742920"/>
          </a:xfrm>
          <a:prstGeom prst="rect">
            <a:avLst/>
          </a:prstGeom>
          <a:ln>
            <a:noFill/>
          </a:ln>
        </p:spPr>
      </p:pic>
      <p:pic>
        <p:nvPicPr>
          <p:cNvPr id="76" name="Picture 34" descr=""/>
          <p:cNvPicPr/>
          <p:nvPr/>
        </p:nvPicPr>
        <p:blipFill>
          <a:blip r:embed="rId3"/>
          <a:stretch/>
        </p:blipFill>
        <p:spPr>
          <a:xfrm>
            <a:off x="17483400" y="16309080"/>
            <a:ext cx="5181120" cy="3866760"/>
          </a:xfrm>
          <a:prstGeom prst="rect">
            <a:avLst/>
          </a:prstGeom>
          <a:ln>
            <a:noFill/>
          </a:ln>
        </p:spPr>
      </p:pic>
      <p:sp>
        <p:nvSpPr>
          <p:cNvPr id="77" name="TextShape 10"/>
          <p:cNvSpPr txBox="1"/>
          <p:nvPr/>
        </p:nvSpPr>
        <p:spPr>
          <a:xfrm>
            <a:off x="24917400" y="16701120"/>
            <a:ext cx="10667520" cy="3620160"/>
          </a:xfrm>
          <a:prstGeom prst="rect">
            <a:avLst/>
          </a:prstGeom>
          <a:noFill/>
          <a:ln>
            <a:noFill/>
          </a:ln>
        </p:spPr>
        <p:txBody>
          <a:bodyPr tIns="182880"/>
          <a:p>
            <a:pPr algn="ctr">
              <a:lnSpc>
                <a:spcPct val="100000"/>
              </a:lnSpc>
            </a:pPr>
            <a:r>
              <a:rPr b="0" lang="en-US" sz="3200" spc="-1" strike="noStrike" u="sng">
                <a:solidFill>
                  <a:srgbClr val="000000"/>
                </a:solidFill>
                <a:uFill>
                  <a:solidFill>
                    <a:srgbClr val="ffffff"/>
                  </a:solidFill>
                </a:uFill>
                <a:latin typeface="Arial"/>
              </a:rPr>
              <a:t>Materials</a:t>
            </a:r>
            <a:endParaRPr b="0" lang="en-US" sz="2340" spc="-1" strike="noStrike">
              <a:solidFill>
                <a:srgbClr val="000000"/>
              </a:solidFill>
              <a:uFill>
                <a:solidFill>
                  <a:srgbClr val="ffffff"/>
                </a:solidFill>
              </a:uFill>
              <a:latin typeface="Arial"/>
            </a:endParaRPr>
          </a:p>
          <a:p>
            <a:pPr marL="380880" indent="-380520">
              <a:lnSpc>
                <a:spcPct val="100000"/>
              </a:lnSpc>
              <a:buClr>
                <a:srgbClr val="a6a6a6"/>
              </a:buClr>
              <a:buFont typeface="Arial"/>
              <a:buChar char="•"/>
            </a:pPr>
            <a:r>
              <a:rPr b="0" lang="en-US" sz="2670" spc="-1" strike="noStrike">
                <a:solidFill>
                  <a:srgbClr val="000000"/>
                </a:solidFill>
                <a:uFill>
                  <a:solidFill>
                    <a:srgbClr val="ffffff"/>
                  </a:solidFill>
                </a:uFill>
                <a:latin typeface="Arial"/>
              </a:rPr>
              <a:t>8+ ADMP401 MEMS Microphones</a:t>
            </a:r>
            <a:endParaRPr b="0" lang="en-US" sz="2340" spc="-1" strike="noStrike">
              <a:solidFill>
                <a:srgbClr val="000000"/>
              </a:solidFill>
              <a:uFill>
                <a:solidFill>
                  <a:srgbClr val="ffffff"/>
                </a:solidFill>
              </a:uFill>
              <a:latin typeface="Arial"/>
            </a:endParaRPr>
          </a:p>
          <a:p>
            <a:pPr marL="380880" indent="-380520">
              <a:lnSpc>
                <a:spcPct val="100000"/>
              </a:lnSpc>
              <a:buClr>
                <a:srgbClr val="a6a6a6"/>
              </a:buClr>
              <a:buFont typeface="Arial"/>
              <a:buChar char="•"/>
            </a:pPr>
            <a:r>
              <a:rPr b="0" lang="en-US" sz="2670" spc="-1" strike="noStrike">
                <a:solidFill>
                  <a:srgbClr val="000000"/>
                </a:solidFill>
                <a:uFill>
                  <a:solidFill>
                    <a:srgbClr val="ffffff"/>
                  </a:solidFill>
                </a:uFill>
                <a:latin typeface="Arial"/>
              </a:rPr>
              <a:t>Labjack T7</a:t>
            </a:r>
            <a:endParaRPr b="0" lang="en-US" sz="2340" spc="-1" strike="noStrike">
              <a:solidFill>
                <a:srgbClr val="000000"/>
              </a:solidFill>
              <a:uFill>
                <a:solidFill>
                  <a:srgbClr val="ffffff"/>
                </a:solidFill>
              </a:uFill>
              <a:latin typeface="Arial"/>
            </a:endParaRPr>
          </a:p>
          <a:p>
            <a:pPr marL="380880" indent="-380520">
              <a:lnSpc>
                <a:spcPct val="100000"/>
              </a:lnSpc>
              <a:buClr>
                <a:srgbClr val="a6a6a6"/>
              </a:buClr>
              <a:buFont typeface="Arial"/>
              <a:buChar char="•"/>
            </a:pPr>
            <a:r>
              <a:rPr b="0" lang="en-US" sz="2670" spc="-1" strike="noStrike">
                <a:solidFill>
                  <a:srgbClr val="000000"/>
                </a:solidFill>
                <a:uFill>
                  <a:solidFill>
                    <a:srgbClr val="ffffff"/>
                  </a:solidFill>
                </a:uFill>
                <a:latin typeface="Arial"/>
              </a:rPr>
              <a:t>Caipirinha Drone</a:t>
            </a:r>
            <a:endParaRPr b="0" lang="en-US" sz="2340" spc="-1" strike="noStrike">
              <a:solidFill>
                <a:srgbClr val="000000"/>
              </a:solidFill>
              <a:uFill>
                <a:solidFill>
                  <a:srgbClr val="ffffff"/>
                </a:solidFill>
              </a:uFill>
              <a:latin typeface="Arial"/>
            </a:endParaRPr>
          </a:p>
          <a:p>
            <a:pPr marL="380880" indent="-380520">
              <a:lnSpc>
                <a:spcPct val="100000"/>
              </a:lnSpc>
              <a:buClr>
                <a:srgbClr val="a6a6a6"/>
              </a:buClr>
              <a:buFont typeface="Arial"/>
              <a:buChar char="•"/>
            </a:pPr>
            <a:r>
              <a:rPr b="0" lang="en-US" sz="2670" spc="-1" strike="noStrike">
                <a:solidFill>
                  <a:srgbClr val="000000"/>
                </a:solidFill>
                <a:uFill>
                  <a:solidFill>
                    <a:srgbClr val="ffffff"/>
                  </a:solidFill>
                </a:uFill>
                <a:latin typeface="Arial"/>
              </a:rPr>
              <a:t>Crazyflie Drone</a:t>
            </a:r>
            <a:endParaRPr b="0" lang="en-US" sz="2340" spc="-1" strike="noStrike">
              <a:solidFill>
                <a:srgbClr val="000000"/>
              </a:solidFill>
              <a:uFill>
                <a:solidFill>
                  <a:srgbClr val="ffffff"/>
                </a:solidFill>
              </a:uFill>
              <a:latin typeface="Arial"/>
            </a:endParaRPr>
          </a:p>
          <a:p>
            <a:pPr marL="380880" indent="-380520">
              <a:lnSpc>
                <a:spcPct val="100000"/>
              </a:lnSpc>
              <a:buClr>
                <a:srgbClr val="a6a6a6"/>
              </a:buClr>
              <a:buFont typeface="Arial"/>
              <a:buChar char="•"/>
            </a:pPr>
            <a:r>
              <a:rPr b="0" lang="en-US" sz="2670" spc="-1" strike="noStrike">
                <a:solidFill>
                  <a:srgbClr val="000000"/>
                </a:solidFill>
                <a:uFill>
                  <a:solidFill>
                    <a:srgbClr val="ffffff"/>
                  </a:solidFill>
                </a:uFill>
                <a:latin typeface="Arial"/>
              </a:rPr>
              <a:t>High-speed cameras</a:t>
            </a:r>
            <a:endParaRPr b="0" lang="en-US" sz="2340" spc="-1" strike="noStrike">
              <a:solidFill>
                <a:srgbClr val="000000"/>
              </a:solidFill>
              <a:uFill>
                <a:solidFill>
                  <a:srgbClr val="ffffff"/>
                </a:solidFill>
              </a:uFill>
              <a:latin typeface="Arial"/>
            </a:endParaRPr>
          </a:p>
        </p:txBody>
      </p:sp>
      <p:pic>
        <p:nvPicPr>
          <p:cNvPr id="78" name="Picture 37" descr=""/>
          <p:cNvPicPr/>
          <p:nvPr/>
        </p:nvPicPr>
        <p:blipFill>
          <a:blip r:embed="rId4"/>
          <a:stretch/>
        </p:blipFill>
        <p:spPr>
          <a:xfrm>
            <a:off x="12953880" y="9097920"/>
            <a:ext cx="10569960" cy="1960200"/>
          </a:xfrm>
          <a:prstGeom prst="rect">
            <a:avLst/>
          </a:prstGeom>
          <a:ln>
            <a:noFill/>
          </a:ln>
        </p:spPr>
      </p:pic>
      <p:sp>
        <p:nvSpPr>
          <p:cNvPr id="79" name="CustomShape 11"/>
          <p:cNvSpPr/>
          <p:nvPr/>
        </p:nvSpPr>
        <p:spPr>
          <a:xfrm>
            <a:off x="12953880" y="7994160"/>
            <a:ext cx="10667520" cy="204012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000000"/>
              </a:buClr>
              <a:buFont typeface="Wingdings" charset="2"/>
              <a:buChar char=""/>
            </a:pPr>
            <a:r>
              <a:rPr b="0" lang="en-US" sz="3200" spc="-1" strike="noStrike">
                <a:solidFill>
                  <a:srgbClr val="000000"/>
                </a:solidFill>
                <a:uFill>
                  <a:solidFill>
                    <a:srgbClr val="ffffff"/>
                  </a:solidFill>
                </a:uFill>
                <a:latin typeface="Arial"/>
              </a:rPr>
              <a:t>Test data recorded for fixed wing (Caipirinha and Zephyr II) and quadrotor (Craziefly and Flamewheel F450) at 44.1 kHz 12 bit mono, outdoors with ambient noise.</a:t>
            </a:r>
            <a:endParaRPr b="0" lang="en-US" sz="1800" spc="-1" strike="noStrike">
              <a:solidFill>
                <a:srgbClr val="000000"/>
              </a:solidFill>
              <a:uFill>
                <a:solidFill>
                  <a:srgbClr val="ffffff"/>
                </a:solidFill>
              </a:uFill>
              <a:latin typeface="Arial"/>
            </a:endParaRPr>
          </a:p>
        </p:txBody>
      </p:sp>
      <p:sp>
        <p:nvSpPr>
          <p:cNvPr id="80" name="CustomShape 12"/>
          <p:cNvSpPr/>
          <p:nvPr/>
        </p:nvSpPr>
        <p:spPr>
          <a:xfrm>
            <a:off x="12953880" y="11296800"/>
            <a:ext cx="10667520" cy="203940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000000"/>
              </a:buClr>
              <a:buFont typeface="Wingdings" charset="2"/>
              <a:buChar char=""/>
            </a:pPr>
            <a:r>
              <a:rPr b="0" lang="en-US" sz="3200" spc="-1" strike="noStrike">
                <a:solidFill>
                  <a:srgbClr val="000000"/>
                </a:solidFill>
                <a:uFill>
                  <a:solidFill>
                    <a:srgbClr val="ffffff"/>
                  </a:solidFill>
                </a:uFill>
                <a:latin typeface="Arial"/>
              </a:rPr>
              <a:t>Fast Fourier Transform (FFT) and Spectrogram Analysis in Matlab (number of points and window size?) reveals distinctive sound signatures for each type.</a:t>
            </a:r>
            <a:endParaRPr b="0" lang="en-US" sz="1800" spc="-1" strike="noStrike">
              <a:solidFill>
                <a:srgbClr val="000000"/>
              </a:solidFill>
              <a:uFill>
                <a:solidFill>
                  <a:srgbClr val="ffffff"/>
                </a:solidFill>
              </a:uFill>
              <a:latin typeface="Arial"/>
            </a:endParaRPr>
          </a:p>
        </p:txBody>
      </p:sp>
      <p:pic>
        <p:nvPicPr>
          <p:cNvPr id="81" name="Picture 45" descr=""/>
          <p:cNvPicPr/>
          <p:nvPr/>
        </p:nvPicPr>
        <p:blipFill>
          <a:blip r:embed="rId5"/>
          <a:stretch/>
        </p:blipFill>
        <p:spPr>
          <a:xfrm>
            <a:off x="12953880" y="12474360"/>
            <a:ext cx="4080600" cy="3569040"/>
          </a:xfrm>
          <a:prstGeom prst="rect">
            <a:avLst/>
          </a:prstGeom>
          <a:ln>
            <a:noFill/>
          </a:ln>
        </p:spPr>
      </p:pic>
      <p:pic>
        <p:nvPicPr>
          <p:cNvPr id="82" name="Picture 46" descr=""/>
          <p:cNvPicPr/>
          <p:nvPr/>
        </p:nvPicPr>
        <p:blipFill>
          <a:blip r:embed="rId6"/>
          <a:stretch/>
        </p:blipFill>
        <p:spPr>
          <a:xfrm>
            <a:off x="17899200" y="12399840"/>
            <a:ext cx="4317480" cy="3893040"/>
          </a:xfrm>
          <a:prstGeom prst="rect">
            <a:avLst/>
          </a:prstGeom>
          <a:ln>
            <a:noFill/>
          </a:ln>
        </p:spPr>
      </p:pic>
      <p:sp>
        <p:nvSpPr>
          <p:cNvPr id="83" name="TextShape 13"/>
          <p:cNvSpPr txBox="1"/>
          <p:nvPr/>
        </p:nvSpPr>
        <p:spPr>
          <a:xfrm>
            <a:off x="952560" y="14922360"/>
            <a:ext cx="10667520" cy="1770120"/>
          </a:xfrm>
          <a:prstGeom prst="rect">
            <a:avLst/>
          </a:prstGeom>
          <a:solidFill>
            <a:srgbClr val="e8e8e8"/>
          </a:solidFill>
          <a:ln>
            <a:noFill/>
          </a:ln>
        </p:spPr>
        <p:txBody>
          <a:bodyPr lIns="365760" rIns="365760" anchor="ctr"/>
          <a:p>
            <a:pPr>
              <a:lnSpc>
                <a:spcPct val="100000"/>
              </a:lnSpc>
            </a:pPr>
            <a:r>
              <a:rPr b="0" lang="en-US" sz="3670" spc="-1" strike="noStrike">
                <a:solidFill>
                  <a:srgbClr val="000000"/>
                </a:solidFill>
                <a:uFill>
                  <a:solidFill>
                    <a:srgbClr val="ffffff"/>
                  </a:solidFill>
                </a:uFill>
                <a:latin typeface="Arial"/>
              </a:rPr>
              <a:t>Simulations of microphone arrays as a tool for determining the required number, arrangement, and performance specifications for the system.</a:t>
            </a:r>
            <a:endParaRPr b="0" lang="en-US" sz="2340" spc="-1" strike="noStrike">
              <a:solidFill>
                <a:srgbClr val="000000"/>
              </a:solidFill>
              <a:uFill>
                <a:solidFill>
                  <a:srgbClr val="ffffff"/>
                </a:solidFill>
              </a:uFill>
              <a:latin typeface="Arial"/>
            </a:endParaRPr>
          </a:p>
        </p:txBody>
      </p:sp>
      <p:sp>
        <p:nvSpPr>
          <p:cNvPr id="84" name="TextShape 14"/>
          <p:cNvSpPr txBox="1"/>
          <p:nvPr/>
        </p:nvSpPr>
        <p:spPr>
          <a:xfrm>
            <a:off x="25069680" y="6213960"/>
            <a:ext cx="10667520" cy="1179720"/>
          </a:xfrm>
          <a:prstGeom prst="rect">
            <a:avLst/>
          </a:prstGeom>
          <a:solidFill>
            <a:srgbClr val="e8e8e8"/>
          </a:solidFill>
          <a:ln>
            <a:noFill/>
          </a:ln>
        </p:spPr>
        <p:txBody>
          <a:bodyPr lIns="365760" rIns="365760" anchor="ctr"/>
          <a:p>
            <a:pPr>
              <a:lnSpc>
                <a:spcPct val="100000"/>
              </a:lnSpc>
            </a:pPr>
            <a:r>
              <a:rPr b="0" lang="en-US" sz="3670" spc="-1" strike="noStrike">
                <a:solidFill>
                  <a:srgbClr val="000000"/>
                </a:solidFill>
                <a:uFill>
                  <a:solidFill>
                    <a:srgbClr val="ffffff"/>
                  </a:solidFill>
                </a:uFill>
                <a:latin typeface="Arial"/>
              </a:rPr>
              <a:t>Construct a microphone array and demonstrate that it can locate a UAV’s position</a:t>
            </a:r>
            <a:endParaRPr b="0" lang="en-US" sz="2340" spc="-1" strike="noStrike">
              <a:solidFill>
                <a:srgbClr val="000000"/>
              </a:solidFill>
              <a:uFill>
                <a:solidFill>
                  <a:srgbClr val="ffffff"/>
                </a:solidFill>
              </a:uFill>
              <a:latin typeface="Arial"/>
            </a:endParaRPr>
          </a:p>
        </p:txBody>
      </p:sp>
      <p:sp>
        <p:nvSpPr>
          <p:cNvPr id="85" name="CustomShape 15"/>
          <p:cNvSpPr/>
          <p:nvPr/>
        </p:nvSpPr>
        <p:spPr>
          <a:xfrm>
            <a:off x="12743640" y="22039200"/>
            <a:ext cx="10667520" cy="155196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000000"/>
              </a:buClr>
              <a:buFont typeface="Wingdings" charset="2"/>
              <a:buChar char=""/>
            </a:pPr>
            <a:r>
              <a:rPr b="0" lang="en-US" sz="3200" spc="-1" strike="noStrike">
                <a:solidFill>
                  <a:srgbClr val="000000"/>
                </a:solidFill>
                <a:uFill>
                  <a:solidFill>
                    <a:srgbClr val="ffffff"/>
                  </a:solidFill>
                </a:uFill>
                <a:latin typeface="Arial"/>
              </a:rPr>
              <a:t>Classification and Identification underway in Matlab, using feature extraction from time and frequency domain audio analysis and (TYPE) machine learning. </a:t>
            </a:r>
            <a:endParaRPr b="0" lang="en-US" sz="1800" spc="-1" strike="noStrike">
              <a:solidFill>
                <a:srgbClr val="000000"/>
              </a:solidFill>
              <a:uFill>
                <a:solidFill>
                  <a:srgbClr val="ffffff"/>
                </a:solidFill>
              </a:uFill>
              <a:latin typeface="Arial"/>
            </a:endParaRPr>
          </a:p>
        </p:txBody>
      </p:sp>
      <p:pic>
        <p:nvPicPr>
          <p:cNvPr id="86" name="Picture 52" descr=""/>
          <p:cNvPicPr/>
          <p:nvPr/>
        </p:nvPicPr>
        <p:blipFill>
          <a:blip r:embed="rId7"/>
          <a:stretch/>
        </p:blipFill>
        <p:spPr>
          <a:xfrm>
            <a:off x="1200600" y="18676080"/>
            <a:ext cx="10037160" cy="1926720"/>
          </a:xfrm>
          <a:prstGeom prst="rect">
            <a:avLst/>
          </a:prstGeom>
          <a:ln>
            <a:noFill/>
          </a:ln>
        </p:spPr>
      </p:pic>
      <p:pic>
        <p:nvPicPr>
          <p:cNvPr id="87" name="Picture 53" descr=""/>
          <p:cNvPicPr/>
          <p:nvPr/>
        </p:nvPicPr>
        <p:blipFill>
          <a:blip r:embed="rId8"/>
          <a:stretch/>
        </p:blipFill>
        <p:spPr>
          <a:xfrm>
            <a:off x="3829320" y="20494800"/>
            <a:ext cx="4501440" cy="2224440"/>
          </a:xfrm>
          <a:prstGeom prst="rect">
            <a:avLst/>
          </a:prstGeom>
          <a:ln>
            <a:noFill/>
          </a:ln>
        </p:spPr>
      </p:pic>
      <p:pic>
        <p:nvPicPr>
          <p:cNvPr id="88" name="Picture 54" descr=""/>
          <p:cNvPicPr/>
          <p:nvPr/>
        </p:nvPicPr>
        <p:blipFill>
          <a:blip r:embed="rId9"/>
          <a:stretch/>
        </p:blipFill>
        <p:spPr>
          <a:xfrm>
            <a:off x="3520800" y="24359400"/>
            <a:ext cx="4809600" cy="828360"/>
          </a:xfrm>
          <a:prstGeom prst="rect">
            <a:avLst/>
          </a:prstGeom>
          <a:ln>
            <a:noFill/>
          </a:ln>
        </p:spPr>
      </p:pic>
      <p:sp>
        <p:nvSpPr>
          <p:cNvPr id="89" name="CustomShape 16"/>
          <p:cNvSpPr/>
          <p:nvPr/>
        </p:nvSpPr>
        <p:spPr>
          <a:xfrm>
            <a:off x="1081080" y="16995240"/>
            <a:ext cx="10667520" cy="57780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000000"/>
              </a:buClr>
              <a:buFont typeface="Wingdings" charset="2"/>
              <a:buChar char=""/>
            </a:pPr>
            <a:r>
              <a:rPr b="0" lang="en-US" sz="3200" spc="-1" strike="noStrike">
                <a:solidFill>
                  <a:srgbClr val="000000"/>
                </a:solidFill>
                <a:uFill>
                  <a:solidFill>
                    <a:srgbClr val="ffffff"/>
                  </a:solidFill>
                </a:uFill>
                <a:latin typeface="Arial"/>
              </a:rPr>
              <a:t>Simulate several sensors and a source making noise</a:t>
            </a:r>
            <a:endParaRPr b="0" lang="en-US" sz="1800" spc="-1" strike="noStrike">
              <a:solidFill>
                <a:srgbClr val="000000"/>
              </a:solidFill>
              <a:uFill>
                <a:solidFill>
                  <a:srgbClr val="ffffff"/>
                </a:solidFill>
              </a:uFill>
              <a:latin typeface="Arial"/>
            </a:endParaRPr>
          </a:p>
        </p:txBody>
      </p:sp>
      <p:sp>
        <p:nvSpPr>
          <p:cNvPr id="90" name="CustomShape 17"/>
          <p:cNvSpPr/>
          <p:nvPr/>
        </p:nvSpPr>
        <p:spPr>
          <a:xfrm>
            <a:off x="1527120" y="23122440"/>
            <a:ext cx="10667520" cy="106524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000000"/>
              </a:buClr>
              <a:buFont typeface="Wingdings" charset="2"/>
              <a:buChar char=""/>
            </a:pPr>
            <a:r>
              <a:rPr b="0" lang="en-US" sz="3200" spc="-1" strike="noStrike">
                <a:solidFill>
                  <a:srgbClr val="000000"/>
                </a:solidFill>
                <a:uFill>
                  <a:solidFill>
                    <a:srgbClr val="ffffff"/>
                  </a:solidFill>
                </a:uFill>
                <a:latin typeface="Arial"/>
              </a:rPr>
              <a:t>For inverse localization,  minimize the sum of the calculated time differences </a:t>
            </a:r>
            <a:endParaRPr b="0" lang="en-US" sz="1800" spc="-1" strike="noStrike">
              <a:solidFill>
                <a:srgbClr val="000000"/>
              </a:solidFill>
              <a:uFill>
                <a:solidFill>
                  <a:srgbClr val="ffffff"/>
                </a:solidFill>
              </a:uFill>
              <a:latin typeface="Arial"/>
            </a:endParaRPr>
          </a:p>
        </p:txBody>
      </p:sp>
      <p:sp>
        <p:nvSpPr>
          <p:cNvPr id="91" name="CustomShape 18"/>
          <p:cNvSpPr/>
          <p:nvPr/>
        </p:nvSpPr>
        <p:spPr>
          <a:xfrm>
            <a:off x="1081080" y="17926560"/>
            <a:ext cx="10667520" cy="106452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000000"/>
              </a:buClr>
              <a:buFont typeface="Wingdings" charset="2"/>
              <a:buChar char=""/>
            </a:pPr>
            <a:r>
              <a:rPr b="0" lang="en-US" sz="3200" spc="-1" strike="noStrike">
                <a:solidFill>
                  <a:srgbClr val="000000"/>
                </a:solidFill>
                <a:uFill>
                  <a:solidFill>
                    <a:srgbClr val="ffffff"/>
                  </a:solidFill>
                </a:uFill>
                <a:latin typeface="Arial"/>
              </a:rPr>
              <a:t>For forward simulation, Implement in time domain using upsampling and delays </a:t>
            </a:r>
            <a:endParaRPr b="0" lang="en-US" sz="1800" spc="-1" strike="noStrike">
              <a:solidFill>
                <a:srgbClr val="000000"/>
              </a:solidFill>
              <a:uFill>
                <a:solidFill>
                  <a:srgbClr val="ffffff"/>
                </a:solidFill>
              </a:uFill>
              <a:latin typeface="Arial"/>
            </a:endParaRPr>
          </a:p>
        </p:txBody>
      </p:sp>
      <p:sp>
        <p:nvSpPr>
          <p:cNvPr id="92" name="CustomShape 19"/>
          <p:cNvSpPr/>
          <p:nvPr/>
        </p:nvSpPr>
        <p:spPr>
          <a:xfrm>
            <a:off x="12743640" y="20201400"/>
            <a:ext cx="10667520" cy="155196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000000"/>
              </a:buClr>
              <a:buFont typeface="Wingdings" charset="2"/>
              <a:buChar char=""/>
            </a:pPr>
            <a:r>
              <a:rPr b="0" lang="en-US" sz="3200" spc="-1" strike="noStrike">
                <a:solidFill>
                  <a:srgbClr val="000000"/>
                </a:solidFill>
                <a:uFill>
                  <a:solidFill>
                    <a:srgbClr val="ffffff"/>
                  </a:solidFill>
                </a:uFill>
                <a:latin typeface="Arial"/>
              </a:rPr>
              <a:t>Tonal frequencies help identify propeller blade passing frequency, motor electrical and switching noise, and presence of one or multiple rotors. </a:t>
            </a:r>
            <a:endParaRPr b="0" lang="en-US" sz="1800" spc="-1" strike="noStrike">
              <a:solidFill>
                <a:srgbClr val="000000"/>
              </a:solidFill>
              <a:uFill>
                <a:solidFill>
                  <a:srgbClr val="ffffff"/>
                </a:solidFill>
              </a:uFill>
              <a:latin typeface="Arial"/>
            </a:endParaRPr>
          </a:p>
        </p:txBody>
      </p:sp>
      <p:pic>
        <p:nvPicPr>
          <p:cNvPr id="93" name="Picture 39" descr=""/>
          <p:cNvPicPr/>
          <p:nvPr/>
        </p:nvPicPr>
        <p:blipFill>
          <a:blip r:embed="rId10"/>
          <a:stretch/>
        </p:blipFill>
        <p:spPr>
          <a:xfrm>
            <a:off x="26058960" y="11993400"/>
            <a:ext cx="7417080" cy="4533840"/>
          </a:xfrm>
          <a:prstGeom prst="rect">
            <a:avLst/>
          </a:prstGeom>
          <a:ln>
            <a:noFill/>
          </a:ln>
        </p:spPr>
      </p:pic>
      <p:pic>
        <p:nvPicPr>
          <p:cNvPr id="94" name="Picture 2" descr=""/>
          <p:cNvPicPr/>
          <p:nvPr/>
        </p:nvPicPr>
        <p:blipFill>
          <a:blip r:embed="rId11"/>
          <a:stretch/>
        </p:blipFill>
        <p:spPr>
          <a:xfrm>
            <a:off x="33476400" y="153000"/>
            <a:ext cx="2635200" cy="3803760"/>
          </a:xfrm>
          <a:prstGeom prst="rect">
            <a:avLst/>
          </a:prstGeom>
          <a:ln>
            <a:noFill/>
          </a:ln>
        </p:spPr>
      </p:pic>
      <p:sp>
        <p:nvSpPr>
          <p:cNvPr id="95" name="CustomShape 20"/>
          <p:cNvSpPr/>
          <p:nvPr/>
        </p:nvSpPr>
        <p:spPr>
          <a:xfrm>
            <a:off x="4935600" y="1600200"/>
            <a:ext cx="28125720" cy="1477800"/>
          </a:xfrm>
          <a:prstGeom prst="rect">
            <a:avLst/>
          </a:prstGeom>
          <a:noFill/>
          <a:ln>
            <a:noFill/>
          </a:ln>
        </p:spPr>
        <p:style>
          <a:lnRef idx="0"/>
          <a:fillRef idx="0"/>
          <a:effectRef idx="0"/>
          <a:fontRef idx="minor"/>
        </p:style>
        <p:txBody>
          <a:bodyPr anchor="b"/>
          <a:p>
            <a:pPr algn="ctr">
              <a:lnSpc>
                <a:spcPct val="100000"/>
              </a:lnSpc>
            </a:pPr>
            <a:r>
              <a:rPr b="0" lang="en-US" sz="4800" spc="-1" strike="noStrike">
                <a:solidFill>
                  <a:srgbClr val="ffffff"/>
                </a:solidFill>
                <a:uFill>
                  <a:solidFill>
                    <a:srgbClr val="ffffff"/>
                  </a:solidFill>
                </a:uFill>
                <a:latin typeface="Arial"/>
              </a:rPr>
              <a:t>MIDN 1/C Carly Donner, Asst. Prof. Dennis Evangelista</a:t>
            </a:r>
            <a:endParaRPr b="0" lang="en-US" sz="1800" spc="-1" strike="noStrike">
              <a:solidFill>
                <a:srgbClr val="000000"/>
              </a:solidFill>
              <a:uFill>
                <a:solidFill>
                  <a:srgbClr val="ffffff"/>
                </a:solidFill>
              </a:uFill>
              <a:latin typeface="Arial"/>
            </a:endParaRPr>
          </a:p>
          <a:p>
            <a:pPr algn="ctr">
              <a:lnSpc>
                <a:spcPct val="100000"/>
              </a:lnSpc>
            </a:pPr>
            <a:r>
              <a:rPr b="0" lang="en-US" sz="4800" spc="-1" strike="noStrike">
                <a:solidFill>
                  <a:srgbClr val="ffffff"/>
                </a:solidFill>
                <a:uFill>
                  <a:solidFill>
                    <a:srgbClr val="ffffff"/>
                  </a:solidFill>
                </a:uFill>
                <a:latin typeface="Arial"/>
              </a:rPr>
              <a:t>Systems Engineering Department</a:t>
            </a:r>
            <a:endParaRPr b="0" lang="en-US" sz="1800" spc="-1" strike="noStrike">
              <a:solidFill>
                <a:srgbClr val="000000"/>
              </a:solidFill>
              <a:uFill>
                <a:solidFill>
                  <a:srgbClr val="ffffff"/>
                </a:solidFill>
              </a:uFill>
              <a:latin typeface="Arial"/>
            </a:endParaRPr>
          </a:p>
        </p:txBody>
      </p:sp>
      <p:sp>
        <p:nvSpPr>
          <p:cNvPr id="96" name="CustomShape 21"/>
          <p:cNvSpPr/>
          <p:nvPr/>
        </p:nvSpPr>
        <p:spPr>
          <a:xfrm>
            <a:off x="5172480" y="2664720"/>
            <a:ext cx="28125720" cy="1477800"/>
          </a:xfrm>
          <a:prstGeom prst="rect">
            <a:avLst/>
          </a:prstGeom>
          <a:noFill/>
          <a:ln>
            <a:noFill/>
          </a:ln>
        </p:spPr>
        <p:style>
          <a:lnRef idx="0"/>
          <a:fillRef idx="0"/>
          <a:effectRef idx="0"/>
          <a:fontRef idx="minor"/>
        </p:style>
        <p:txBody>
          <a:bodyPr anchor="b"/>
          <a:p>
            <a:pPr algn="ctr">
              <a:lnSpc>
                <a:spcPct val="100000"/>
              </a:lnSpc>
            </a:pPr>
            <a:r>
              <a:rPr b="0" lang="en-US" sz="4800" spc="-1" strike="noStrike">
                <a:solidFill>
                  <a:srgbClr val="00b0f0"/>
                </a:solidFill>
                <a:uFill>
                  <a:solidFill>
                    <a:srgbClr val="ffffff"/>
                  </a:solidFill>
                </a:uFill>
                <a:latin typeface="Arial"/>
              </a:rPr>
              <a:t>United States Naval Academy</a:t>
            </a:r>
            <a:endParaRPr b="0" lang="en-US" sz="1800" spc="-1" strike="noStrike">
              <a:solidFill>
                <a:srgbClr val="000000"/>
              </a:solidFill>
              <a:uFill>
                <a:solidFill>
                  <a:srgbClr val="ffffff"/>
                </a:solidFill>
              </a:uFill>
              <a:latin typeface="Arial"/>
            </a:endParaRPr>
          </a:p>
        </p:txBody>
      </p:sp>
      <p:sp>
        <p:nvSpPr>
          <p:cNvPr id="97" name="TextShape 22"/>
          <p:cNvSpPr txBox="1"/>
          <p:nvPr/>
        </p:nvSpPr>
        <p:spPr>
          <a:xfrm>
            <a:off x="25069680" y="7994160"/>
            <a:ext cx="10667520" cy="4179240"/>
          </a:xfrm>
          <a:prstGeom prst="rect">
            <a:avLst/>
          </a:prstGeom>
          <a:noFill/>
          <a:ln>
            <a:noFill/>
          </a:ln>
        </p:spPr>
        <p:txBody>
          <a:bodyPr tIns="182880"/>
          <a:p>
            <a:pPr marL="380880" indent="-380520">
              <a:lnSpc>
                <a:spcPct val="100000"/>
              </a:lnSpc>
              <a:buClr>
                <a:srgbClr val="a6a6a6"/>
              </a:buClr>
              <a:buFont typeface="Arial"/>
              <a:buChar char="•"/>
            </a:pPr>
            <a:r>
              <a:rPr b="0" lang="en-US" sz="2670" spc="-1" strike="noStrike">
                <a:solidFill>
                  <a:srgbClr val="000000"/>
                </a:solidFill>
                <a:uFill>
                  <a:solidFill>
                    <a:srgbClr val="ffffff"/>
                  </a:solidFill>
                </a:uFill>
                <a:latin typeface="Arial"/>
              </a:rPr>
              <a:t>The final demonstration will have a UAV be flown or moved around in a room. It will be recorded by the microphone array and also tracked visually using high-speed cameras as a secondary method of localization to verify the acoustic localization. The microphone array will be connected to a Labjack T7, which has the capability to read in the recordings of each microphone as analog inputs. The Labjack will be connected to a PC computer which will contain the necessary Matlab programs to correlate the sound signals and determine the localization solutions.</a:t>
            </a:r>
            <a:endParaRPr b="0" lang="en-US" sz="2340" spc="-1" strike="noStrike">
              <a:solidFill>
                <a:srgbClr val="000000"/>
              </a:solidFill>
              <a:uFill>
                <a:solidFill>
                  <a:srgbClr val="ffffff"/>
                </a:solidFill>
              </a:uFill>
              <a:latin typeface="Arial"/>
            </a:endParaRPr>
          </a:p>
        </p:txBody>
      </p:sp>
      <p:sp>
        <p:nvSpPr>
          <p:cNvPr id="98" name="TextShape 23"/>
          <p:cNvSpPr txBox="1"/>
          <p:nvPr/>
        </p:nvSpPr>
        <p:spPr>
          <a:xfrm>
            <a:off x="21214080" y="24688800"/>
            <a:ext cx="2108520" cy="34632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Add Crazyflie too? </a:t>
            </a:r>
            <a:endParaRPr b="0" lang="en-US" sz="1800" spc="-1" strike="noStrike">
              <a:solidFill>
                <a:srgbClr val="000000"/>
              </a:solidFill>
              <a:uFill>
                <a:solidFill>
                  <a:srgbClr val="ffffff"/>
                </a:solidFill>
              </a:uFill>
              <a:latin typeface="Arial"/>
            </a:endParaRPr>
          </a:p>
        </p:txBody>
      </p:sp>
      <p:sp>
        <p:nvSpPr>
          <p:cNvPr id="99" name="TextShape 24"/>
          <p:cNvSpPr txBox="1"/>
          <p:nvPr/>
        </p:nvSpPr>
        <p:spPr>
          <a:xfrm>
            <a:off x="22494240" y="13716000"/>
            <a:ext cx="4088160" cy="60228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Add cartoons of each in corner of plot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Add arrows to point to interesting parts</a:t>
            </a:r>
            <a:endParaRPr b="0" lang="en-US" sz="1800" spc="-1" strike="noStrike">
              <a:solidFill>
                <a:srgbClr val="000000"/>
              </a:solidFill>
              <a:uFill>
                <a:solidFill>
                  <a:srgbClr val="ffffff"/>
                </a:solidFill>
              </a:uFill>
              <a:latin typeface="Arial"/>
            </a:endParaRPr>
          </a:p>
        </p:txBody>
      </p:sp>
      <p:sp>
        <p:nvSpPr>
          <p:cNvPr id="100" name="TextShape 25"/>
          <p:cNvSpPr txBox="1"/>
          <p:nvPr/>
        </p:nvSpPr>
        <p:spPr>
          <a:xfrm>
            <a:off x="-4937760" y="11064240"/>
            <a:ext cx="180720" cy="427320"/>
          </a:xfrm>
          <a:prstGeom prst="rect">
            <a:avLst/>
          </a:prstGeom>
          <a:noFill/>
          <a:ln>
            <a:noFill/>
          </a:ln>
        </p:spPr>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Science project poster</Template>
  <TotalTime>5</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2017-11-25T20:04:04Z</dcterms:created>
  <dc:creator/>
  <dc:description/>
  <dc:language>en-US</dc:language>
  <cp:lastModifiedBy/>
  <dcterms:modified xsi:type="dcterms:W3CDTF">2017-11-30T15:59:05Z</dcterms:modified>
  <cp:revision>3</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y fmtid="{D5CDD505-2E9C-101B-9397-08002B2CF9AE}" pid="12" name="_TemplateID">
    <vt:lpwstr>TC040013439991</vt:lpwstr>
  </property>
</Properties>
</file>