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4"/>
  </p:notesMasterIdLst>
  <p:sldIdLst>
    <p:sldId id="256" r:id="rId3"/>
  </p:sldIdLst>
  <p:sldSz cx="36576000" cy="27432000"/>
  <p:notesSz cx="6858000" cy="9144000"/>
  <p:embeddedFontLst>
    <p:embeddedFont>
      <p:font typeface="Calibri" panose="020F0502020204030204" pitchFamily="34" charset="0"/>
      <p:regular r:id="rId5"/>
      <p:bold r:id="rId6"/>
      <p:italic r:id="rId7"/>
      <p:boldItalic r:id="rId8"/>
    </p:embeddedFont>
    <p:embeddedFont>
      <p:font typeface="Century Gothic" panose="020B0502020202020204" pitchFamily="34" charset="0"/>
      <p:regular r:id="rId9"/>
      <p:bold r:id="rId10"/>
      <p:italic r:id="rId11"/>
      <p:boldItalic r:id="rId12"/>
    </p:embeddedFont>
    <p:embeddedFont>
      <p:font typeface="EB Garamond" panose="020B0604020202020204" charset="0"/>
      <p:regular r:id="rId13"/>
      <p:bold r:id="rId14"/>
      <p:italic r:id="rId15"/>
      <p:boldItalic r:id="rId16"/>
    </p:embeddedFont>
    <p:embeddedFont>
      <p:font typeface="Trebuchet MS" panose="020B0603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AD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7" d="100"/>
          <a:sy n="27" d="100"/>
        </p:scale>
        <p:origin x="118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12.fntdata"/><Relationship Id="rId20"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openxmlformats.org/officeDocument/2006/relationships/tableStyles" Target="tableStyles.xml"/><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theme" Target="theme/theme1.xml"/><Relationship Id="rId10" Type="http://schemas.openxmlformats.org/officeDocument/2006/relationships/font" Target="fonts/font6.fntdata"/><Relationship Id="rId19" Type="http://schemas.openxmlformats.org/officeDocument/2006/relationships/font" Target="fonts/font15.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4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04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04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04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04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04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04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048"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4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04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04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04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04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04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04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048"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4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04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04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04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04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04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04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048"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461bb1f47f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461bb1f47f_0_0:notes"/>
          <p:cNvSpPr txBox="1">
            <a:spLocks noGrp="1"/>
          </p:cNvSpPr>
          <p:nvPr>
            <p:ph type="body" idx="1"/>
          </p:nvPr>
        </p:nvSpPr>
        <p:spPr>
          <a:xfrm>
            <a:off x="686114" y="4400393"/>
            <a:ext cx="5485800" cy="3600600"/>
          </a:xfrm>
          <a:prstGeom prst="rect">
            <a:avLst/>
          </a:prstGeom>
          <a:noFill/>
          <a:ln>
            <a:noFill/>
          </a:ln>
        </p:spPr>
        <p:txBody>
          <a:bodyPr spcFirstLastPara="1" wrap="square" lIns="90500" tIns="45250" rIns="90500" bIns="45250" anchor="t" anchorCtr="0">
            <a:noAutofit/>
          </a:bodyPr>
          <a:lstStyle/>
          <a:p>
            <a:pPr marL="0" lvl="0" indent="0" algn="l" rtl="0">
              <a:spcBef>
                <a:spcPts val="0"/>
              </a:spcBef>
              <a:spcAft>
                <a:spcPts val="0"/>
              </a:spcAft>
              <a:buNone/>
            </a:pPr>
            <a:r>
              <a:rPr lang="en-US"/>
              <a:t>Do not change: page size, background color, font size or font type</a:t>
            </a:r>
            <a:endParaRPr/>
          </a:p>
          <a:p>
            <a:pPr marL="0" lvl="0" indent="0" algn="l" rtl="0">
              <a:spcBef>
                <a:spcPts val="0"/>
              </a:spcBef>
              <a:spcAft>
                <a:spcPts val="0"/>
              </a:spcAft>
              <a:buNone/>
            </a:pPr>
            <a:r>
              <a:rPr lang="en-US"/>
              <a:t>You may change: the name of the section headings as appropriate (e.g. Method might be Algorithm, Design Approach or Analysis); You may also remove a section if it doesn’t apply (e.g. Acknowledgements)</a:t>
            </a:r>
            <a:endParaRPr/>
          </a:p>
          <a:p>
            <a:pPr marL="0" lvl="0" indent="0" algn="l" rtl="0">
              <a:spcBef>
                <a:spcPts val="0"/>
              </a:spcBef>
              <a:spcAft>
                <a:spcPts val="0"/>
              </a:spcAft>
              <a:buNone/>
            </a:pPr>
            <a:r>
              <a:rPr lang="en-US"/>
              <a:t>Tips: </a:t>
            </a:r>
            <a:endParaRPr/>
          </a:p>
          <a:p>
            <a:pPr marL="165100" lvl="0" indent="-165100" algn="l" rtl="0">
              <a:spcBef>
                <a:spcPts val="0"/>
              </a:spcBef>
              <a:spcAft>
                <a:spcPts val="0"/>
              </a:spcAft>
              <a:buClr>
                <a:schemeClr val="dk1"/>
              </a:buClr>
              <a:buSzPts val="1200"/>
              <a:buFont typeface="Arial"/>
              <a:buChar char="•"/>
            </a:pPr>
            <a:r>
              <a:rPr lang="en-US"/>
              <a:t>Graphics should be hi res (will be printed large), captioned, and source listed in caption or on graphic if not self generated. </a:t>
            </a:r>
            <a:r>
              <a:rPr lang="en-US" strike="sngStrike"/>
              <a:t>Use white outline</a:t>
            </a:r>
            <a:r>
              <a:rPr lang="en-US"/>
              <a:t>.  Png is a good file format for matlab plots.  Jpg preferred for photos</a:t>
            </a:r>
            <a:endParaRPr/>
          </a:p>
          <a:p>
            <a:pPr marL="165100" lvl="0" indent="-165100" algn="l" rtl="0">
              <a:spcBef>
                <a:spcPts val="0"/>
              </a:spcBef>
              <a:spcAft>
                <a:spcPts val="0"/>
              </a:spcAft>
              <a:buClr>
                <a:schemeClr val="dk1"/>
              </a:buClr>
              <a:buSzPts val="1200"/>
              <a:buFont typeface="Arial"/>
              <a:buChar char="•"/>
            </a:pPr>
            <a:r>
              <a:rPr lang="en-US"/>
              <a:t>Plots: make sure fonts for axis labels are readable.  </a:t>
            </a:r>
            <a:r>
              <a:rPr lang="en-US" strike="sngStrike"/>
              <a:t> Consider adding axis labels or annotations in power point rather than generating software</a:t>
            </a:r>
            <a:r>
              <a:rPr lang="en-US"/>
              <a:t>.</a:t>
            </a:r>
            <a:endParaRPr/>
          </a:p>
          <a:p>
            <a:pPr marL="165100" lvl="0" indent="-88900" algn="l" rtl="0">
              <a:spcBef>
                <a:spcPts val="0"/>
              </a:spcBef>
              <a:spcAft>
                <a:spcPts val="0"/>
              </a:spcAft>
              <a:buClr>
                <a:schemeClr val="dk1"/>
              </a:buClr>
              <a:buSzPts val="1200"/>
              <a:buFont typeface="Arial"/>
              <a:buNone/>
            </a:pPr>
            <a:endParaRPr/>
          </a:p>
        </p:txBody>
      </p:sp>
      <p:sp>
        <p:nvSpPr>
          <p:cNvPr id="253" name="Google Shape;253;g461bb1f47f_0_0:notes"/>
          <p:cNvSpPr txBox="1">
            <a:spLocks noGrp="1"/>
          </p:cNvSpPr>
          <p:nvPr>
            <p:ph type="sldNum" idx="12"/>
          </p:nvPr>
        </p:nvSpPr>
        <p:spPr>
          <a:xfrm>
            <a:off x="3884316" y="8685856"/>
            <a:ext cx="2972100" cy="458100"/>
          </a:xfrm>
          <a:prstGeom prst="rect">
            <a:avLst/>
          </a:prstGeom>
          <a:noFill/>
          <a:ln>
            <a:noFill/>
          </a:ln>
        </p:spPr>
        <p:txBody>
          <a:bodyPr spcFirstLastPara="1" wrap="square" lIns="90500" tIns="45250" rIns="90500" bIns="4525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ster">
  <p:cSld name="Poster">
    <p:spTree>
      <p:nvGrpSpPr>
        <p:cNvPr id="1" name="Shape 29"/>
        <p:cNvGrpSpPr/>
        <p:nvPr/>
      </p:nvGrpSpPr>
      <p:grpSpPr>
        <a:xfrm>
          <a:off x="0" y="0"/>
          <a:ext cx="0" cy="0"/>
          <a:chOff x="0" y="0"/>
          <a:chExt cx="0" cy="0"/>
        </a:xfrm>
      </p:grpSpPr>
      <p:sp>
        <p:nvSpPr>
          <p:cNvPr id="30" name="Google Shape;30;p2"/>
          <p:cNvSpPr/>
          <p:nvPr/>
        </p:nvSpPr>
        <p:spPr>
          <a:xfrm>
            <a:off x="36918900" y="-1"/>
            <a:ext cx="10372725" cy="27432000"/>
          </a:xfrm>
          <a:prstGeom prst="rect">
            <a:avLst/>
          </a:prstGeom>
          <a:solidFill>
            <a:srgbClr val="D8D8D8"/>
          </a:solidFill>
          <a:ln>
            <a:noFill/>
          </a:ln>
        </p:spPr>
        <p:txBody>
          <a:bodyPr spcFirstLastPara="1" wrap="square" lIns="228600" tIns="45700" rIns="228600" bIns="45700" anchor="t" anchorCtr="0">
            <a:noAutofit/>
          </a:bodyPr>
          <a:lstStyle/>
          <a:p>
            <a:pPr marL="0" marR="0" lvl="0" indent="0" algn="l" rtl="0">
              <a:spcBef>
                <a:spcPts val="0"/>
              </a:spcBef>
              <a:spcAft>
                <a:spcPts val="0"/>
              </a:spcAft>
              <a:buNone/>
            </a:pPr>
            <a:r>
              <a:rPr lang="en-US" sz="8000" b="0" i="0" u="none" strike="noStrike" cap="none">
                <a:solidFill>
                  <a:srgbClr val="7F7F7F"/>
                </a:solidFill>
                <a:latin typeface="Calibri"/>
                <a:ea typeface="Calibri"/>
                <a:cs typeface="Calibri"/>
                <a:sym typeface="Calibri"/>
              </a:rPr>
              <a:t>Printing:</a:t>
            </a:r>
            <a:endParaRPr/>
          </a:p>
          <a:p>
            <a:pPr marL="0" marR="0" lvl="0" indent="0" algn="l" rtl="0">
              <a:spcBef>
                <a:spcPts val="1000"/>
              </a:spcBef>
              <a:spcAft>
                <a:spcPts val="0"/>
              </a:spcAft>
              <a:buNone/>
            </a:pPr>
            <a:r>
              <a:rPr lang="en-US" sz="5500" b="0" i="0" u="none" strike="noStrike" cap="none">
                <a:solidFill>
                  <a:srgbClr val="7F7F7F"/>
                </a:solidFill>
                <a:latin typeface="Calibri"/>
                <a:ea typeface="Calibri"/>
                <a:cs typeface="Calibri"/>
                <a:sym typeface="Calibri"/>
              </a:rPr>
              <a:t>This poster is 48” wide by 36” high. It’s designed to be printed on a large-format printer.</a:t>
            </a:r>
            <a:endParaRPr/>
          </a:p>
          <a:p>
            <a:pPr marL="0" marR="0" lvl="0" indent="0" algn="l" rtl="0">
              <a:spcBef>
                <a:spcPts val="250"/>
              </a:spcBef>
              <a:spcAft>
                <a:spcPts val="0"/>
              </a:spcAft>
              <a:buNone/>
            </a:pPr>
            <a:endParaRPr sz="5000" b="0" i="0" u="none" strike="noStrike" cap="none">
              <a:solidFill>
                <a:srgbClr val="7F7F7F"/>
              </a:solidFill>
              <a:latin typeface="Calibri"/>
              <a:ea typeface="Calibri"/>
              <a:cs typeface="Calibri"/>
              <a:sym typeface="Calibri"/>
            </a:endParaRPr>
          </a:p>
          <a:p>
            <a:pPr marL="0" marR="0" lvl="0" indent="0" algn="l" rtl="0">
              <a:spcBef>
                <a:spcPts val="1000"/>
              </a:spcBef>
              <a:spcAft>
                <a:spcPts val="0"/>
              </a:spcAft>
              <a:buNone/>
            </a:pPr>
            <a:r>
              <a:rPr lang="en-US" sz="7333" b="0" i="0" u="none" strike="noStrike" cap="none">
                <a:solidFill>
                  <a:srgbClr val="7F7F7F"/>
                </a:solidFill>
                <a:latin typeface="Calibri"/>
                <a:ea typeface="Calibri"/>
                <a:cs typeface="Calibri"/>
                <a:sym typeface="Calibri"/>
              </a:rPr>
              <a:t>Customizing the Content:</a:t>
            </a:r>
            <a:endParaRPr/>
          </a:p>
          <a:p>
            <a:pPr marL="0" marR="0" lvl="0" indent="0" algn="l" rtl="0">
              <a:spcBef>
                <a:spcPts val="1000"/>
              </a:spcBef>
              <a:spcAft>
                <a:spcPts val="0"/>
              </a:spcAft>
              <a:buNone/>
            </a:pPr>
            <a:r>
              <a:rPr lang="en-US" sz="5500" b="0" i="0" u="none" strike="noStrike" cap="non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endParaRPr/>
          </a:p>
          <a:p>
            <a:pPr marL="0" marR="0" lvl="0" indent="0" algn="l" rtl="0">
              <a:spcBef>
                <a:spcPts val="2000"/>
              </a:spcBef>
              <a:spcAft>
                <a:spcPts val="0"/>
              </a:spcAft>
              <a:buNone/>
            </a:pPr>
            <a:r>
              <a:rPr lang="en-US" sz="5500" b="0" i="0" u="none" strike="noStrike" cap="none">
                <a:solidFill>
                  <a:srgbClr val="7F7F7F"/>
                </a:solidFill>
                <a:latin typeface="Calibri"/>
                <a:ea typeface="Calibri"/>
                <a:cs typeface="Calibri"/>
                <a:sym typeface="Calibri"/>
              </a:rPr>
              <a:t>To add or remove bullet points from text, click the Bullets button on the Home tab.</a:t>
            </a:r>
            <a:endParaRPr/>
          </a:p>
          <a:p>
            <a:pPr marL="0" marR="0" lvl="0" indent="0" algn="l" rtl="0">
              <a:spcBef>
                <a:spcPts val="2000"/>
              </a:spcBef>
              <a:spcAft>
                <a:spcPts val="0"/>
              </a:spcAft>
              <a:buNone/>
            </a:pPr>
            <a:r>
              <a:rPr lang="en-US" sz="5500" b="0" i="0" u="none" strike="noStrike" cap="none">
                <a:solidFill>
                  <a:srgbClr val="7F7F7F"/>
                </a:solidFill>
                <a:latin typeface="Calibri"/>
                <a:ea typeface="Calibri"/>
                <a:cs typeface="Calibri"/>
                <a:sym typeface="Calibri"/>
              </a:rPr>
              <a:t>If you need more placeholders for titles, content or body text, make a copy of what you need and drag it into place. PowerPoint’s Smart Guides will help you align it with everything else.</a:t>
            </a:r>
            <a:endParaRPr/>
          </a:p>
          <a:p>
            <a:pPr marL="0" marR="0" lvl="0" indent="0" algn="l" rtl="0">
              <a:spcBef>
                <a:spcPts val="2000"/>
              </a:spcBef>
              <a:spcAft>
                <a:spcPts val="0"/>
              </a:spcAft>
              <a:buNone/>
            </a:pPr>
            <a:r>
              <a:rPr lang="en-US" sz="5500" b="0" i="0" u="none" strike="noStrike" cap="none">
                <a:solidFill>
                  <a:srgbClr val="7F7F7F"/>
                </a:solidFill>
                <a:latin typeface="Calibri"/>
                <a:ea typeface="Calibri"/>
                <a:cs typeface="Calibri"/>
                <a:sym typeface="Calibri"/>
              </a:rPr>
              <a:t>Want to use your own pictures instead of ours? No problem! Just click a picture, press the Delete key, then click the icon to add your picture.</a:t>
            </a:r>
            <a:endParaRPr sz="5500" b="0" i="0" u="none" strike="noStrike" cap="none">
              <a:solidFill>
                <a:srgbClr val="7F7F7F"/>
              </a:solidFill>
              <a:latin typeface="Calibri"/>
              <a:ea typeface="Calibri"/>
              <a:cs typeface="Calibri"/>
              <a:sym typeface="Calibri"/>
            </a:endParaRPr>
          </a:p>
        </p:txBody>
      </p:sp>
      <p:sp>
        <p:nvSpPr>
          <p:cNvPr id="31" name="Google Shape;31;p2"/>
          <p:cNvSpPr txBox="1">
            <a:spLocks noGrp="1"/>
          </p:cNvSpPr>
          <p:nvPr>
            <p:ph type="title"/>
          </p:nvPr>
        </p:nvSpPr>
        <p:spPr>
          <a:xfrm>
            <a:off x="2438398" y="2438400"/>
            <a:ext cx="25390852" cy="5283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14400"/>
              <a:buFont typeface="Trebuchet MS"/>
              <a:buNone/>
              <a:defRPr sz="1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2" name="Google Shape;32;p2"/>
          <p:cNvSpPr txBox="1">
            <a:spLocks noGrp="1"/>
          </p:cNvSpPr>
          <p:nvPr>
            <p:ph type="body" idx="1"/>
          </p:nvPr>
        </p:nvSpPr>
        <p:spPr>
          <a:xfrm>
            <a:off x="965200" y="3411588"/>
            <a:ext cx="25145342" cy="538609"/>
          </a:xfrm>
          <a:prstGeom prst="rect">
            <a:avLst/>
          </a:prstGeom>
          <a:noFill/>
          <a:ln>
            <a:noFill/>
          </a:ln>
        </p:spPr>
        <p:txBody>
          <a:bodyPr spcFirstLastPara="1" wrap="square" lIns="91425" tIns="45700" rIns="91425" bIns="45700" anchor="ctr" anchorCtr="0"/>
          <a:lstStyle>
            <a:lvl1pPr marL="457200" marR="0" lvl="0" indent="-228600" algn="l" rtl="0">
              <a:spcBef>
                <a:spcPts val="0"/>
              </a:spcBef>
              <a:spcAft>
                <a:spcPts val="0"/>
              </a:spcAft>
              <a:buClr>
                <a:schemeClr val="accent1"/>
              </a:buClr>
              <a:buSzPts val="2400"/>
              <a:buFont typeface="Noto Sans Symbols"/>
              <a:buNone/>
              <a:defRPr sz="3000" b="0" i="0" u="none" strike="noStrike" cap="none">
                <a:solidFill>
                  <a:srgbClr val="BFBFBF"/>
                </a:solidFill>
                <a:latin typeface="Trebuchet MS"/>
                <a:ea typeface="Trebuchet MS"/>
                <a:cs typeface="Trebuchet MS"/>
                <a:sym typeface="Trebuchet MS"/>
              </a:defRPr>
            </a:lvl1pPr>
            <a:lvl2pPr marL="914400" marR="0" lvl="1" indent="-228600" algn="l" rtl="0">
              <a:spcBef>
                <a:spcPts val="0"/>
              </a:spcBef>
              <a:spcAft>
                <a:spcPts val="0"/>
              </a:spcAft>
              <a:buClr>
                <a:schemeClr val="accent1"/>
              </a:buClr>
              <a:buSzPts val="1600"/>
              <a:buFont typeface="Noto Sans Symbols"/>
              <a:buNone/>
              <a:defRPr sz="2000" b="0" i="0" u="none" strike="noStrike" cap="none">
                <a:solidFill>
                  <a:schemeClr val="lt1"/>
                </a:solidFill>
                <a:latin typeface="Trebuchet MS"/>
                <a:ea typeface="Trebuchet MS"/>
                <a:cs typeface="Trebuchet MS"/>
                <a:sym typeface="Trebuchet MS"/>
              </a:defRPr>
            </a:lvl2pPr>
            <a:lvl3pPr marL="1371600" marR="0" lvl="2" indent="-228600" algn="l" rtl="0">
              <a:spcBef>
                <a:spcPts val="0"/>
              </a:spcBef>
              <a:spcAft>
                <a:spcPts val="0"/>
              </a:spcAft>
              <a:buClr>
                <a:schemeClr val="accent1"/>
              </a:buClr>
              <a:buSzPts val="1600"/>
              <a:buFont typeface="Noto Sans Symbols"/>
              <a:buNone/>
              <a:defRPr sz="2000" b="0" i="0" u="none" strike="noStrike" cap="none">
                <a:solidFill>
                  <a:schemeClr val="lt1"/>
                </a:solidFill>
                <a:latin typeface="Trebuchet MS"/>
                <a:ea typeface="Trebuchet MS"/>
                <a:cs typeface="Trebuchet MS"/>
                <a:sym typeface="Trebuchet MS"/>
              </a:defRPr>
            </a:lvl3pPr>
            <a:lvl4pPr marL="1828800" marR="0" lvl="3" indent="-228600" algn="l" rtl="0">
              <a:spcBef>
                <a:spcPts val="0"/>
              </a:spcBef>
              <a:spcAft>
                <a:spcPts val="0"/>
              </a:spcAft>
              <a:buClr>
                <a:schemeClr val="accent1"/>
              </a:buClr>
              <a:buSzPts val="1600"/>
              <a:buFont typeface="Noto Sans Symbols"/>
              <a:buNone/>
              <a:defRPr sz="2000" b="0" i="0" u="none" strike="noStrike" cap="none">
                <a:solidFill>
                  <a:schemeClr val="lt1"/>
                </a:solidFill>
                <a:latin typeface="Trebuchet MS"/>
                <a:ea typeface="Trebuchet MS"/>
                <a:cs typeface="Trebuchet MS"/>
                <a:sym typeface="Trebuchet MS"/>
              </a:defRPr>
            </a:lvl4pPr>
            <a:lvl5pPr marL="2286000" marR="0" lvl="4" indent="-228600" algn="l" rtl="0">
              <a:spcBef>
                <a:spcPts val="0"/>
              </a:spcBef>
              <a:spcAft>
                <a:spcPts val="0"/>
              </a:spcAft>
              <a:buClr>
                <a:schemeClr val="accent1"/>
              </a:buClr>
              <a:buSzPts val="1600"/>
              <a:buFont typeface="Noto Sans Symbols"/>
              <a:buNone/>
              <a:defRPr sz="2000" b="0" i="0" u="none" strike="noStrike" cap="none">
                <a:solidFill>
                  <a:schemeClr val="lt1"/>
                </a:solidFill>
                <a:latin typeface="Trebuchet MS"/>
                <a:ea typeface="Trebuchet MS"/>
                <a:cs typeface="Trebuchet MS"/>
                <a:sym typeface="Trebuchet MS"/>
              </a:defRPr>
            </a:lvl5pPr>
            <a:lvl6pPr marL="2743200" marR="0" lvl="5" indent="-228600" algn="l" rtl="0">
              <a:spcBef>
                <a:spcPts val="0"/>
              </a:spcBef>
              <a:spcAft>
                <a:spcPts val="0"/>
              </a:spcAft>
              <a:buClr>
                <a:schemeClr val="accent1"/>
              </a:buClr>
              <a:buSzPts val="1600"/>
              <a:buFont typeface="Noto Sans Symbols"/>
              <a:buNone/>
              <a:defRPr sz="2000" b="0" i="0" u="none" strike="noStrike" cap="none">
                <a:solidFill>
                  <a:schemeClr val="lt1"/>
                </a:solidFill>
                <a:latin typeface="Trebuchet MS"/>
                <a:ea typeface="Trebuchet MS"/>
                <a:cs typeface="Trebuchet MS"/>
                <a:sym typeface="Trebuchet MS"/>
              </a:defRPr>
            </a:lvl6pPr>
            <a:lvl7pPr marL="3200400" marR="0" lvl="6" indent="-228600" algn="l" rtl="0">
              <a:spcBef>
                <a:spcPts val="0"/>
              </a:spcBef>
              <a:spcAft>
                <a:spcPts val="0"/>
              </a:spcAft>
              <a:buClr>
                <a:schemeClr val="accent1"/>
              </a:buClr>
              <a:buSzPts val="1600"/>
              <a:buFont typeface="Noto Sans Symbols"/>
              <a:buNone/>
              <a:defRPr sz="2000" b="0" i="0" u="none" strike="noStrike" cap="none">
                <a:solidFill>
                  <a:schemeClr val="lt1"/>
                </a:solidFill>
                <a:latin typeface="Trebuchet MS"/>
                <a:ea typeface="Trebuchet MS"/>
                <a:cs typeface="Trebuchet MS"/>
                <a:sym typeface="Trebuchet MS"/>
              </a:defRPr>
            </a:lvl7pPr>
            <a:lvl8pPr marL="3657600" marR="0" lvl="7" indent="-228600" algn="l" rtl="0">
              <a:spcBef>
                <a:spcPts val="0"/>
              </a:spcBef>
              <a:spcAft>
                <a:spcPts val="0"/>
              </a:spcAft>
              <a:buClr>
                <a:schemeClr val="accent1"/>
              </a:buClr>
              <a:buSzPts val="1600"/>
              <a:buFont typeface="Noto Sans Symbols"/>
              <a:buNone/>
              <a:defRPr sz="2000" b="0" i="0" u="none" strike="noStrike" cap="none">
                <a:solidFill>
                  <a:schemeClr val="lt1"/>
                </a:solidFill>
                <a:latin typeface="Trebuchet MS"/>
                <a:ea typeface="Trebuchet MS"/>
                <a:cs typeface="Trebuchet MS"/>
                <a:sym typeface="Trebuchet MS"/>
              </a:defRPr>
            </a:lvl8pPr>
            <a:lvl9pPr marL="4114800" marR="0" lvl="8" indent="-228600" algn="l" rtl="0">
              <a:spcBef>
                <a:spcPts val="0"/>
              </a:spcBef>
              <a:spcAft>
                <a:spcPts val="0"/>
              </a:spcAft>
              <a:buClr>
                <a:schemeClr val="accent1"/>
              </a:buClr>
              <a:buSzPts val="1600"/>
              <a:buFont typeface="Noto Sans Symbols"/>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33" name="Google Shape;33;p2"/>
          <p:cNvSpPr txBox="1">
            <a:spLocks noGrp="1"/>
          </p:cNvSpPr>
          <p:nvPr>
            <p:ph type="body" idx="2"/>
          </p:nvPr>
        </p:nvSpPr>
        <p:spPr>
          <a:xfrm>
            <a:off x="952500" y="4724400"/>
            <a:ext cx="10668000" cy="10668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marR="0" lvl="0" indent="-228600" algn="ctr" rtl="0">
              <a:spcBef>
                <a:spcPts val="0"/>
              </a:spcBef>
              <a:spcAft>
                <a:spcPts val="0"/>
              </a:spcAft>
              <a:buClr>
                <a:schemeClr val="accent1"/>
              </a:buClr>
              <a:buSzPts val="3600"/>
              <a:buFont typeface="Noto Sans Symbols"/>
              <a:buNone/>
              <a:defRPr sz="4500" b="0" i="0" u="none" strike="noStrike" cap="none">
                <a:solidFill>
                  <a:schemeClr val="lt1"/>
                </a:solidFill>
                <a:latin typeface="Trebuchet MS"/>
                <a:ea typeface="Trebuchet MS"/>
                <a:cs typeface="Trebuchet MS"/>
                <a:sym typeface="Trebuchet MS"/>
              </a:defRPr>
            </a:lvl1pPr>
            <a:lvl2pPr marL="914400" marR="0" lvl="1"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2pPr>
            <a:lvl3pPr marL="1371600" marR="0" lvl="2"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3pPr>
            <a:lvl4pPr marL="1828800" marR="0" lvl="3"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4pPr>
            <a:lvl5pPr marL="2286000" marR="0" lvl="4"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5pPr>
            <a:lvl6pPr marL="2743200" marR="0" lvl="5"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6pPr>
            <a:lvl7pPr marL="3200400" marR="0" lvl="6"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7pPr>
            <a:lvl8pPr marL="3657600" marR="0" lvl="7"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8pPr>
            <a:lvl9pPr marL="4114800" marR="0" lvl="8"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9pPr>
          </a:lstStyle>
          <a:p>
            <a:endParaRPr/>
          </a:p>
        </p:txBody>
      </p:sp>
      <p:sp>
        <p:nvSpPr>
          <p:cNvPr id="34" name="Google Shape;34;p2"/>
          <p:cNvSpPr txBox="1">
            <a:spLocks noGrp="1"/>
          </p:cNvSpPr>
          <p:nvPr>
            <p:ph type="body" idx="3"/>
          </p:nvPr>
        </p:nvSpPr>
        <p:spPr>
          <a:xfrm>
            <a:off x="952500" y="5928360"/>
            <a:ext cx="10668000" cy="2277145"/>
          </a:xfrm>
          <a:prstGeom prst="rect">
            <a:avLst/>
          </a:prstGeom>
          <a:solidFill>
            <a:srgbClr val="E6EEEE"/>
          </a:solidFill>
          <a:ln>
            <a:noFill/>
          </a:ln>
        </p:spPr>
        <p:txBody>
          <a:bodyPr spcFirstLastPara="1" wrap="square" lIns="365750" tIns="45700" rIns="365750" bIns="45700" anchor="ctr" anchorCtr="0"/>
          <a:lstStyle>
            <a:lvl1pPr marL="457200" marR="0" lvl="0" indent="-228600" algn="l" rtl="0">
              <a:spcBef>
                <a:spcPts val="1000"/>
              </a:spcBef>
              <a:spcAft>
                <a:spcPts val="0"/>
              </a:spcAft>
              <a:buClr>
                <a:schemeClr val="accent1"/>
              </a:buClr>
              <a:buSzPts val="2934"/>
              <a:buFont typeface="Arial"/>
              <a:buNone/>
              <a:defRPr sz="3666" b="0" i="0" u="none" strike="noStrike" cap="none">
                <a:solidFill>
                  <a:srgbClr val="3F3F3F"/>
                </a:solidFill>
                <a:latin typeface="Trebuchet MS"/>
                <a:ea typeface="Trebuchet MS"/>
                <a:cs typeface="Trebuchet MS"/>
                <a:sym typeface="Trebuchet MS"/>
              </a:defRPr>
            </a:lvl1pPr>
            <a:lvl2pPr marL="914400" marR="0" lvl="1" indent="-414883" algn="l" rtl="0">
              <a:spcBef>
                <a:spcPts val="1000"/>
              </a:spcBef>
              <a:spcAft>
                <a:spcPts val="0"/>
              </a:spcAft>
              <a:buClr>
                <a:schemeClr val="accent1"/>
              </a:buClr>
              <a:buSzPts val="2934"/>
              <a:buFont typeface="Arial"/>
              <a:buChar char="•"/>
              <a:defRPr sz="3666" b="0" i="0" u="none" strike="noStrike" cap="none">
                <a:solidFill>
                  <a:srgbClr val="3F3F3F"/>
                </a:solidFill>
                <a:latin typeface="Trebuchet MS"/>
                <a:ea typeface="Trebuchet MS"/>
                <a:cs typeface="Trebuchet MS"/>
                <a:sym typeface="Trebuchet MS"/>
              </a:defRPr>
            </a:lvl2pPr>
            <a:lvl3pPr marL="1371600" marR="0" lvl="2" indent="-414883" algn="l" rtl="0">
              <a:spcBef>
                <a:spcPts val="1000"/>
              </a:spcBef>
              <a:spcAft>
                <a:spcPts val="0"/>
              </a:spcAft>
              <a:buClr>
                <a:schemeClr val="accent1"/>
              </a:buClr>
              <a:buSzPts val="2934"/>
              <a:buFont typeface="Arial"/>
              <a:buChar char="•"/>
              <a:defRPr sz="3666"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2934"/>
              <a:buFont typeface="Noto Sans Symbols"/>
              <a:buNone/>
              <a:defRPr sz="3666"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2934"/>
              <a:buFont typeface="Noto Sans Symbols"/>
              <a:buNone/>
              <a:defRPr sz="3666"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2934"/>
              <a:buFont typeface="Noto Sans Symbols"/>
              <a:buNone/>
              <a:defRPr sz="3666"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2934"/>
              <a:buFont typeface="Noto Sans Symbols"/>
              <a:buNone/>
              <a:defRPr sz="3666"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2934"/>
              <a:buFont typeface="Noto Sans Symbols"/>
              <a:buNone/>
              <a:defRPr sz="3666"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2934"/>
              <a:buFont typeface="Noto Sans Symbols"/>
              <a:buNone/>
              <a:defRPr sz="3666" b="0" i="0" u="none" strike="noStrike" cap="none">
                <a:solidFill>
                  <a:srgbClr val="3F3F3F"/>
                </a:solidFill>
                <a:latin typeface="Trebuchet MS"/>
                <a:ea typeface="Trebuchet MS"/>
                <a:cs typeface="Trebuchet MS"/>
                <a:sym typeface="Trebuchet MS"/>
              </a:defRPr>
            </a:lvl9pPr>
          </a:lstStyle>
          <a:p>
            <a:endParaRPr/>
          </a:p>
        </p:txBody>
      </p:sp>
      <p:sp>
        <p:nvSpPr>
          <p:cNvPr id="35" name="Google Shape;35;p2"/>
          <p:cNvSpPr txBox="1">
            <a:spLocks noGrp="1"/>
          </p:cNvSpPr>
          <p:nvPr>
            <p:ph type="body" idx="4"/>
          </p:nvPr>
        </p:nvSpPr>
        <p:spPr>
          <a:xfrm>
            <a:off x="952500" y="8747760"/>
            <a:ext cx="10668000" cy="10668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marR="0" lvl="0" indent="-228600" algn="ctr" rtl="0">
              <a:spcBef>
                <a:spcPts val="0"/>
              </a:spcBef>
              <a:spcAft>
                <a:spcPts val="0"/>
              </a:spcAft>
              <a:buClr>
                <a:schemeClr val="accent1"/>
              </a:buClr>
              <a:buSzPts val="3600"/>
              <a:buFont typeface="Noto Sans Symbols"/>
              <a:buNone/>
              <a:defRPr sz="4500" b="0" i="0" u="none" strike="noStrike" cap="none">
                <a:solidFill>
                  <a:schemeClr val="lt1"/>
                </a:solidFill>
                <a:latin typeface="Trebuchet MS"/>
                <a:ea typeface="Trebuchet MS"/>
                <a:cs typeface="Trebuchet MS"/>
                <a:sym typeface="Trebuchet MS"/>
              </a:defRPr>
            </a:lvl1pPr>
            <a:lvl2pPr marL="914400" marR="0" lvl="1"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2pPr>
            <a:lvl3pPr marL="1371600" marR="0" lvl="2"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3pPr>
            <a:lvl4pPr marL="1828800" marR="0" lvl="3"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4pPr>
            <a:lvl5pPr marL="2286000" marR="0" lvl="4"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5pPr>
            <a:lvl6pPr marL="2743200" marR="0" lvl="5"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6pPr>
            <a:lvl7pPr marL="3200400" marR="0" lvl="6"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7pPr>
            <a:lvl8pPr marL="3657600" marR="0" lvl="7"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8pPr>
            <a:lvl9pPr marL="4114800" marR="0" lvl="8"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9pPr>
          </a:lstStyle>
          <a:p>
            <a:endParaRPr/>
          </a:p>
        </p:txBody>
      </p:sp>
      <p:sp>
        <p:nvSpPr>
          <p:cNvPr id="36" name="Google Shape;36;p2"/>
          <p:cNvSpPr txBox="1">
            <a:spLocks noGrp="1"/>
          </p:cNvSpPr>
          <p:nvPr>
            <p:ph type="body" idx="5"/>
          </p:nvPr>
        </p:nvSpPr>
        <p:spPr>
          <a:xfrm>
            <a:off x="952500" y="9890760"/>
            <a:ext cx="10668000" cy="2339588"/>
          </a:xfrm>
          <a:prstGeom prst="rect">
            <a:avLst/>
          </a:prstGeom>
          <a:noFill/>
          <a:ln>
            <a:noFill/>
          </a:ln>
        </p:spPr>
        <p:txBody>
          <a:bodyPr spcFirstLastPara="1" wrap="square" lIns="91425" tIns="182875" rIns="91425" bIns="45700" anchor="t" anchorCtr="0"/>
          <a:lstStyle>
            <a:lvl1pPr marL="457200" marR="0" lvl="0" indent="-364083" algn="l" rtl="0">
              <a:spcBef>
                <a:spcPts val="4000"/>
              </a:spcBef>
              <a:spcAft>
                <a:spcPts val="0"/>
              </a:spcAft>
              <a:buClr>
                <a:schemeClr val="accent1"/>
              </a:buClr>
              <a:buSzPts val="2134"/>
              <a:buFont typeface="Noto Sans Symbols"/>
              <a:buChar char="▶"/>
              <a:defRPr sz="2667" b="0" i="0" u="none" strike="noStrike" cap="none">
                <a:solidFill>
                  <a:srgbClr val="3F3F3F"/>
                </a:solidFill>
                <a:latin typeface="Trebuchet MS"/>
                <a:ea typeface="Trebuchet MS"/>
                <a:cs typeface="Trebuchet MS"/>
                <a:sym typeface="Trebuchet MS"/>
              </a:defRPr>
            </a:lvl1pPr>
            <a:lvl2pPr marL="914400" marR="0" lvl="1"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2pPr>
            <a:lvl3pPr marL="1371600" marR="0" lvl="2"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3pPr>
            <a:lvl4pPr marL="1828800" marR="0" lvl="3"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4pPr>
            <a:lvl5pPr marL="2286000" marR="0" lvl="4"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5pPr>
            <a:lvl6pPr marL="2743200" marR="0" lvl="5"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6pPr>
            <a:lvl7pPr marL="3200400" marR="0" lvl="6"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7pPr>
            <a:lvl8pPr marL="3657600" marR="0" lvl="7"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8pPr>
            <a:lvl9pPr marL="4114800" marR="0" lvl="8"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9pPr>
          </a:lstStyle>
          <a:p>
            <a:endParaRPr/>
          </a:p>
        </p:txBody>
      </p:sp>
      <p:sp>
        <p:nvSpPr>
          <p:cNvPr id="37" name="Google Shape;37;p2"/>
          <p:cNvSpPr txBox="1">
            <a:spLocks noGrp="1"/>
          </p:cNvSpPr>
          <p:nvPr>
            <p:ph type="body" idx="6"/>
          </p:nvPr>
        </p:nvSpPr>
        <p:spPr>
          <a:xfrm>
            <a:off x="952500" y="12458700"/>
            <a:ext cx="10668000" cy="10160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marR="0" lvl="0" indent="-228600" algn="ctr" rtl="0">
              <a:spcBef>
                <a:spcPts val="0"/>
              </a:spcBef>
              <a:spcAft>
                <a:spcPts val="0"/>
              </a:spcAft>
              <a:buClr>
                <a:schemeClr val="accent1"/>
              </a:buClr>
              <a:buSzPts val="3600"/>
              <a:buFont typeface="Noto Sans Symbols"/>
              <a:buNone/>
              <a:defRPr sz="4500" b="0" i="0" u="none" strike="noStrike" cap="none">
                <a:solidFill>
                  <a:schemeClr val="lt1"/>
                </a:solidFill>
                <a:latin typeface="Trebuchet MS"/>
                <a:ea typeface="Trebuchet MS"/>
                <a:cs typeface="Trebuchet MS"/>
                <a:sym typeface="Trebuchet MS"/>
              </a:defRPr>
            </a:lvl1pPr>
            <a:lvl2pPr marL="914400" marR="0" lvl="1"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2pPr>
            <a:lvl3pPr marL="1371600" marR="0" lvl="2"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3pPr>
            <a:lvl4pPr marL="1828800" marR="0" lvl="3"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4pPr>
            <a:lvl5pPr marL="2286000" marR="0" lvl="4"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5pPr>
            <a:lvl6pPr marL="2743200" marR="0" lvl="5"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6pPr>
            <a:lvl7pPr marL="3200400" marR="0" lvl="6"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7pPr>
            <a:lvl8pPr marL="3657600" marR="0" lvl="7"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8pPr>
            <a:lvl9pPr marL="4114800" marR="0" lvl="8"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9pPr>
          </a:lstStyle>
          <a:p>
            <a:endParaRPr/>
          </a:p>
        </p:txBody>
      </p:sp>
      <p:sp>
        <p:nvSpPr>
          <p:cNvPr id="38" name="Google Shape;38;p2"/>
          <p:cNvSpPr txBox="1">
            <a:spLocks noGrp="1"/>
          </p:cNvSpPr>
          <p:nvPr>
            <p:ph type="body" idx="7"/>
          </p:nvPr>
        </p:nvSpPr>
        <p:spPr>
          <a:xfrm>
            <a:off x="952500" y="13700761"/>
            <a:ext cx="10668000" cy="5022884"/>
          </a:xfrm>
          <a:prstGeom prst="rect">
            <a:avLst/>
          </a:prstGeom>
          <a:noFill/>
          <a:ln>
            <a:noFill/>
          </a:ln>
        </p:spPr>
        <p:txBody>
          <a:bodyPr spcFirstLastPara="1" wrap="square" lIns="91425" tIns="182875" rIns="91425" bIns="45700" anchor="t" anchorCtr="0"/>
          <a:lstStyle>
            <a:lvl1pPr marL="457200" marR="0" lvl="0" indent="-364083" algn="l" rtl="0">
              <a:spcBef>
                <a:spcPts val="4000"/>
              </a:spcBef>
              <a:spcAft>
                <a:spcPts val="0"/>
              </a:spcAft>
              <a:buClr>
                <a:schemeClr val="accent1"/>
              </a:buClr>
              <a:buSzPts val="2134"/>
              <a:buFont typeface="Noto Sans Symbols"/>
              <a:buChar char="▶"/>
              <a:defRPr sz="2667" b="0" i="0" u="none" strike="noStrike" cap="none">
                <a:solidFill>
                  <a:srgbClr val="3F3F3F"/>
                </a:solidFill>
                <a:latin typeface="Trebuchet MS"/>
                <a:ea typeface="Trebuchet MS"/>
                <a:cs typeface="Trebuchet MS"/>
                <a:sym typeface="Trebuchet MS"/>
              </a:defRPr>
            </a:lvl1pPr>
            <a:lvl2pPr marL="914400" marR="0" lvl="1"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2pPr>
            <a:lvl3pPr marL="1371600" marR="0" lvl="2"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3pPr>
            <a:lvl4pPr marL="1828800" marR="0" lvl="3"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4pPr>
            <a:lvl5pPr marL="2286000" marR="0" lvl="4"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5pPr>
            <a:lvl6pPr marL="2743200" marR="0" lvl="5"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6pPr>
            <a:lvl7pPr marL="3200400" marR="0" lvl="6"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7pPr>
            <a:lvl8pPr marL="3657600" marR="0" lvl="7"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8pPr>
            <a:lvl9pPr marL="4114800" marR="0" lvl="8"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9pPr>
          </a:lstStyle>
          <a:p>
            <a:endParaRPr/>
          </a:p>
        </p:txBody>
      </p:sp>
      <p:sp>
        <p:nvSpPr>
          <p:cNvPr id="39" name="Google Shape;39;p2"/>
          <p:cNvSpPr txBox="1">
            <a:spLocks noGrp="1"/>
          </p:cNvSpPr>
          <p:nvPr>
            <p:ph type="body" idx="8"/>
          </p:nvPr>
        </p:nvSpPr>
        <p:spPr>
          <a:xfrm>
            <a:off x="952500" y="19072859"/>
            <a:ext cx="10668000" cy="10160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marR="0" lvl="0" indent="-228600" algn="ctr" rtl="0">
              <a:spcBef>
                <a:spcPts val="0"/>
              </a:spcBef>
              <a:spcAft>
                <a:spcPts val="0"/>
              </a:spcAft>
              <a:buClr>
                <a:schemeClr val="accent1"/>
              </a:buClr>
              <a:buSzPts val="3600"/>
              <a:buFont typeface="Noto Sans Symbols"/>
              <a:buNone/>
              <a:defRPr sz="4500" b="0" i="0" u="none" strike="noStrike" cap="none">
                <a:solidFill>
                  <a:schemeClr val="lt1"/>
                </a:solidFill>
                <a:latin typeface="Trebuchet MS"/>
                <a:ea typeface="Trebuchet MS"/>
                <a:cs typeface="Trebuchet MS"/>
                <a:sym typeface="Trebuchet MS"/>
              </a:defRPr>
            </a:lvl1pPr>
            <a:lvl2pPr marL="914400" marR="0" lvl="1"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2pPr>
            <a:lvl3pPr marL="1371600" marR="0" lvl="2"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3pPr>
            <a:lvl4pPr marL="1828800" marR="0" lvl="3"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4pPr>
            <a:lvl5pPr marL="2286000" marR="0" lvl="4"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5pPr>
            <a:lvl6pPr marL="2743200" marR="0" lvl="5"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6pPr>
            <a:lvl7pPr marL="3200400" marR="0" lvl="6"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7pPr>
            <a:lvl8pPr marL="3657600" marR="0" lvl="7"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8pPr>
            <a:lvl9pPr marL="4114800" marR="0" lvl="8"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9pPr>
          </a:lstStyle>
          <a:p>
            <a:endParaRPr/>
          </a:p>
        </p:txBody>
      </p:sp>
      <p:sp>
        <p:nvSpPr>
          <p:cNvPr id="40" name="Google Shape;40;p2"/>
          <p:cNvSpPr txBox="1">
            <a:spLocks noGrp="1"/>
          </p:cNvSpPr>
          <p:nvPr>
            <p:ph type="body" idx="9"/>
          </p:nvPr>
        </p:nvSpPr>
        <p:spPr>
          <a:xfrm>
            <a:off x="952500" y="20276820"/>
            <a:ext cx="10668000" cy="6080760"/>
          </a:xfrm>
          <a:prstGeom prst="rect">
            <a:avLst/>
          </a:prstGeom>
          <a:noFill/>
          <a:ln>
            <a:noFill/>
          </a:ln>
        </p:spPr>
        <p:txBody>
          <a:bodyPr spcFirstLastPara="1" wrap="square" lIns="91425" tIns="182875" rIns="91425" bIns="45700" anchor="t" anchorCtr="0"/>
          <a:lstStyle>
            <a:lvl1pPr marL="457200" marR="0" lvl="0" indent="-364083" algn="l" rtl="0">
              <a:spcBef>
                <a:spcPts val="4000"/>
              </a:spcBef>
              <a:spcAft>
                <a:spcPts val="0"/>
              </a:spcAft>
              <a:buClr>
                <a:schemeClr val="accent1"/>
              </a:buClr>
              <a:buSzPts val="2134"/>
              <a:buFont typeface="Noto Sans Symbols"/>
              <a:buChar char="▶"/>
              <a:defRPr sz="2667" b="0" i="0" u="none" strike="noStrike" cap="none">
                <a:solidFill>
                  <a:srgbClr val="3F3F3F"/>
                </a:solidFill>
                <a:latin typeface="Trebuchet MS"/>
                <a:ea typeface="Trebuchet MS"/>
                <a:cs typeface="Trebuchet MS"/>
                <a:sym typeface="Trebuchet MS"/>
              </a:defRPr>
            </a:lvl1pPr>
            <a:lvl2pPr marL="914400" marR="0" lvl="1"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2pPr>
            <a:lvl3pPr marL="1371600" marR="0" lvl="2"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3pPr>
            <a:lvl4pPr marL="1828800" marR="0" lvl="3"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4pPr>
            <a:lvl5pPr marL="2286000" marR="0" lvl="4"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5pPr>
            <a:lvl6pPr marL="2743200" marR="0" lvl="5"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6pPr>
            <a:lvl7pPr marL="3200400" marR="0" lvl="6"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7pPr>
            <a:lvl8pPr marL="3657600" marR="0" lvl="7"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8pPr>
            <a:lvl9pPr marL="4114800" marR="0" lvl="8"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9pPr>
          </a:lstStyle>
          <a:p>
            <a:endParaRPr/>
          </a:p>
        </p:txBody>
      </p:sp>
      <p:sp>
        <p:nvSpPr>
          <p:cNvPr id="41" name="Google Shape;41;p2"/>
          <p:cNvSpPr txBox="1">
            <a:spLocks noGrp="1"/>
          </p:cNvSpPr>
          <p:nvPr>
            <p:ph type="body" idx="13"/>
          </p:nvPr>
        </p:nvSpPr>
        <p:spPr>
          <a:xfrm>
            <a:off x="12954000" y="4724400"/>
            <a:ext cx="10668000" cy="10160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marR="0" lvl="0" indent="-228600" algn="ctr" rtl="0">
              <a:spcBef>
                <a:spcPts val="0"/>
              </a:spcBef>
              <a:spcAft>
                <a:spcPts val="0"/>
              </a:spcAft>
              <a:buClr>
                <a:schemeClr val="accent1"/>
              </a:buClr>
              <a:buSzPts val="3600"/>
              <a:buFont typeface="Noto Sans Symbols"/>
              <a:buNone/>
              <a:defRPr sz="4500" b="0" i="0" u="none" strike="noStrike" cap="none">
                <a:solidFill>
                  <a:schemeClr val="lt1"/>
                </a:solidFill>
                <a:latin typeface="Trebuchet MS"/>
                <a:ea typeface="Trebuchet MS"/>
                <a:cs typeface="Trebuchet MS"/>
                <a:sym typeface="Trebuchet MS"/>
              </a:defRPr>
            </a:lvl1pPr>
            <a:lvl2pPr marL="914400" marR="0" lvl="1"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2pPr>
            <a:lvl3pPr marL="1371600" marR="0" lvl="2"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3pPr>
            <a:lvl4pPr marL="1828800" marR="0" lvl="3"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4pPr>
            <a:lvl5pPr marL="2286000" marR="0" lvl="4"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5pPr>
            <a:lvl6pPr marL="2743200" marR="0" lvl="5"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6pPr>
            <a:lvl7pPr marL="3200400" marR="0" lvl="6"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7pPr>
            <a:lvl8pPr marL="3657600" marR="0" lvl="7"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8pPr>
            <a:lvl9pPr marL="4114800" marR="0" lvl="8"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9pPr>
          </a:lstStyle>
          <a:p>
            <a:endParaRPr/>
          </a:p>
        </p:txBody>
      </p:sp>
      <p:sp>
        <p:nvSpPr>
          <p:cNvPr id="42" name="Google Shape;42;p2"/>
          <p:cNvSpPr txBox="1">
            <a:spLocks noGrp="1"/>
          </p:cNvSpPr>
          <p:nvPr>
            <p:ph type="body" idx="14"/>
          </p:nvPr>
        </p:nvSpPr>
        <p:spPr>
          <a:xfrm>
            <a:off x="12954000" y="5928360"/>
            <a:ext cx="10668000" cy="5662963"/>
          </a:xfrm>
          <a:prstGeom prst="rect">
            <a:avLst/>
          </a:prstGeom>
          <a:noFill/>
          <a:ln>
            <a:noFill/>
          </a:ln>
        </p:spPr>
        <p:txBody>
          <a:bodyPr spcFirstLastPara="1" wrap="square" lIns="91425" tIns="182875" rIns="91425" bIns="45700" anchor="t" anchorCtr="0"/>
          <a:lstStyle>
            <a:lvl1pPr marL="457200" marR="0" lvl="0" indent="-364083" algn="l" rtl="0">
              <a:spcBef>
                <a:spcPts val="4000"/>
              </a:spcBef>
              <a:spcAft>
                <a:spcPts val="0"/>
              </a:spcAft>
              <a:buClr>
                <a:schemeClr val="accent1"/>
              </a:buClr>
              <a:buSzPts val="2134"/>
              <a:buFont typeface="Noto Sans Symbols"/>
              <a:buChar char="▶"/>
              <a:defRPr sz="2667" b="0" i="0" u="none" strike="noStrike" cap="none">
                <a:solidFill>
                  <a:srgbClr val="3F3F3F"/>
                </a:solidFill>
                <a:latin typeface="Trebuchet MS"/>
                <a:ea typeface="Trebuchet MS"/>
                <a:cs typeface="Trebuchet MS"/>
                <a:sym typeface="Trebuchet MS"/>
              </a:defRPr>
            </a:lvl1pPr>
            <a:lvl2pPr marL="914400" marR="0" lvl="1"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2pPr>
            <a:lvl3pPr marL="1371600" marR="0" lvl="2"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3pPr>
            <a:lvl4pPr marL="1828800" marR="0" lvl="3"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4pPr>
            <a:lvl5pPr marL="2286000" marR="0" lvl="4"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5pPr>
            <a:lvl6pPr marL="2743200" marR="0" lvl="5"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6pPr>
            <a:lvl7pPr marL="3200400" marR="0" lvl="6"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7pPr>
            <a:lvl8pPr marL="3657600" marR="0" lvl="7"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8pPr>
            <a:lvl9pPr marL="4114800" marR="0" lvl="8"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9pPr>
          </a:lstStyle>
          <a:p>
            <a:endParaRPr/>
          </a:p>
        </p:txBody>
      </p:sp>
      <p:sp>
        <p:nvSpPr>
          <p:cNvPr id="43" name="Google Shape;43;p2"/>
          <p:cNvSpPr txBox="1">
            <a:spLocks noGrp="1"/>
          </p:cNvSpPr>
          <p:nvPr>
            <p:ph type="body" idx="15"/>
          </p:nvPr>
        </p:nvSpPr>
        <p:spPr>
          <a:xfrm>
            <a:off x="12954000" y="11940540"/>
            <a:ext cx="10668000" cy="10160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marR="0" lvl="0" indent="-228600" algn="ctr" rtl="0">
              <a:spcBef>
                <a:spcPts val="0"/>
              </a:spcBef>
              <a:spcAft>
                <a:spcPts val="0"/>
              </a:spcAft>
              <a:buClr>
                <a:schemeClr val="accent1"/>
              </a:buClr>
              <a:buSzPts val="3600"/>
              <a:buFont typeface="Noto Sans Symbols"/>
              <a:buNone/>
              <a:defRPr sz="4500" b="0" i="0" u="none" strike="noStrike" cap="none">
                <a:solidFill>
                  <a:schemeClr val="lt1"/>
                </a:solidFill>
                <a:latin typeface="Trebuchet MS"/>
                <a:ea typeface="Trebuchet MS"/>
                <a:cs typeface="Trebuchet MS"/>
                <a:sym typeface="Trebuchet MS"/>
              </a:defRPr>
            </a:lvl1pPr>
            <a:lvl2pPr marL="914400" marR="0" lvl="1"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2pPr>
            <a:lvl3pPr marL="1371600" marR="0" lvl="2"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3pPr>
            <a:lvl4pPr marL="1828800" marR="0" lvl="3"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4pPr>
            <a:lvl5pPr marL="2286000" marR="0" lvl="4"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5pPr>
            <a:lvl6pPr marL="2743200" marR="0" lvl="5"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6pPr>
            <a:lvl7pPr marL="3200400" marR="0" lvl="6"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7pPr>
            <a:lvl8pPr marL="3657600" marR="0" lvl="7"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8pPr>
            <a:lvl9pPr marL="4114800" marR="0" lvl="8"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9pPr>
          </a:lstStyle>
          <a:p>
            <a:endParaRPr/>
          </a:p>
        </p:txBody>
      </p:sp>
      <p:sp>
        <p:nvSpPr>
          <p:cNvPr id="44" name="Google Shape;44;p2"/>
          <p:cNvSpPr txBox="1">
            <a:spLocks noGrp="1"/>
          </p:cNvSpPr>
          <p:nvPr>
            <p:ph type="body" idx="16"/>
          </p:nvPr>
        </p:nvSpPr>
        <p:spPr>
          <a:xfrm>
            <a:off x="12954000" y="13144500"/>
            <a:ext cx="10668000" cy="5579144"/>
          </a:xfrm>
          <a:prstGeom prst="rect">
            <a:avLst/>
          </a:prstGeom>
          <a:noFill/>
          <a:ln>
            <a:noFill/>
          </a:ln>
        </p:spPr>
        <p:txBody>
          <a:bodyPr spcFirstLastPara="1" wrap="square" lIns="91425" tIns="182875" rIns="91425" bIns="45700" anchor="t" anchorCtr="0"/>
          <a:lstStyle>
            <a:lvl1pPr marL="457200" marR="0" lvl="0" indent="-364083" algn="l" rtl="0">
              <a:spcBef>
                <a:spcPts val="4000"/>
              </a:spcBef>
              <a:spcAft>
                <a:spcPts val="0"/>
              </a:spcAft>
              <a:buClr>
                <a:schemeClr val="accent1"/>
              </a:buClr>
              <a:buSzPts val="2134"/>
              <a:buFont typeface="Noto Sans Symbols"/>
              <a:buChar char="▶"/>
              <a:defRPr sz="2667" b="0" i="0" u="none" strike="noStrike" cap="none">
                <a:solidFill>
                  <a:srgbClr val="3F3F3F"/>
                </a:solidFill>
                <a:latin typeface="Trebuchet MS"/>
                <a:ea typeface="Trebuchet MS"/>
                <a:cs typeface="Trebuchet MS"/>
                <a:sym typeface="Trebuchet MS"/>
              </a:defRPr>
            </a:lvl1pPr>
            <a:lvl2pPr marL="914400" marR="0" lvl="1"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2pPr>
            <a:lvl3pPr marL="1371600" marR="0" lvl="2"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3pPr>
            <a:lvl4pPr marL="1828800" marR="0" lvl="3"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4pPr>
            <a:lvl5pPr marL="2286000" marR="0" lvl="4"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5pPr>
            <a:lvl6pPr marL="2743200" marR="0" lvl="5"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6pPr>
            <a:lvl7pPr marL="3200400" marR="0" lvl="6"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7pPr>
            <a:lvl8pPr marL="3657600" marR="0" lvl="7"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8pPr>
            <a:lvl9pPr marL="4114800" marR="0" lvl="8"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9pPr>
          </a:lstStyle>
          <a:p>
            <a:endParaRPr/>
          </a:p>
        </p:txBody>
      </p:sp>
      <p:sp>
        <p:nvSpPr>
          <p:cNvPr id="45" name="Google Shape;45;p2"/>
          <p:cNvSpPr txBox="1">
            <a:spLocks noGrp="1"/>
          </p:cNvSpPr>
          <p:nvPr>
            <p:ph type="body" idx="17"/>
          </p:nvPr>
        </p:nvSpPr>
        <p:spPr>
          <a:xfrm>
            <a:off x="12954000" y="19072859"/>
            <a:ext cx="10668000" cy="10160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marR="0" lvl="0" indent="-228600" algn="ctr" rtl="0">
              <a:spcBef>
                <a:spcPts val="0"/>
              </a:spcBef>
              <a:spcAft>
                <a:spcPts val="0"/>
              </a:spcAft>
              <a:buClr>
                <a:schemeClr val="accent1"/>
              </a:buClr>
              <a:buSzPts val="3600"/>
              <a:buFont typeface="Noto Sans Symbols"/>
              <a:buNone/>
              <a:defRPr sz="4500" b="0" i="0" u="none" strike="noStrike" cap="none">
                <a:solidFill>
                  <a:schemeClr val="lt1"/>
                </a:solidFill>
                <a:latin typeface="Trebuchet MS"/>
                <a:ea typeface="Trebuchet MS"/>
                <a:cs typeface="Trebuchet MS"/>
                <a:sym typeface="Trebuchet MS"/>
              </a:defRPr>
            </a:lvl1pPr>
            <a:lvl2pPr marL="914400" marR="0" lvl="1"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2pPr>
            <a:lvl3pPr marL="1371600" marR="0" lvl="2"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3pPr>
            <a:lvl4pPr marL="1828800" marR="0" lvl="3"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4pPr>
            <a:lvl5pPr marL="2286000" marR="0" lvl="4"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5pPr>
            <a:lvl6pPr marL="2743200" marR="0" lvl="5"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6pPr>
            <a:lvl7pPr marL="3200400" marR="0" lvl="6"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7pPr>
            <a:lvl8pPr marL="3657600" marR="0" lvl="7"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8pPr>
            <a:lvl9pPr marL="4114800" marR="0" lvl="8"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9pPr>
          </a:lstStyle>
          <a:p>
            <a:endParaRPr/>
          </a:p>
        </p:txBody>
      </p:sp>
      <p:sp>
        <p:nvSpPr>
          <p:cNvPr id="46" name="Google Shape;46;p2"/>
          <p:cNvSpPr txBox="1">
            <a:spLocks noGrp="1"/>
          </p:cNvSpPr>
          <p:nvPr>
            <p:ph type="body" idx="18"/>
          </p:nvPr>
        </p:nvSpPr>
        <p:spPr>
          <a:xfrm>
            <a:off x="12954000" y="20276820"/>
            <a:ext cx="10668000" cy="6080760"/>
          </a:xfrm>
          <a:prstGeom prst="rect">
            <a:avLst/>
          </a:prstGeom>
          <a:noFill/>
          <a:ln>
            <a:noFill/>
          </a:ln>
        </p:spPr>
        <p:txBody>
          <a:bodyPr spcFirstLastPara="1" wrap="square" lIns="91425" tIns="182875" rIns="91425" bIns="45700" anchor="t" anchorCtr="0"/>
          <a:lstStyle>
            <a:lvl1pPr marL="457200" marR="0" lvl="0" indent="-364083" algn="l" rtl="0">
              <a:spcBef>
                <a:spcPts val="4000"/>
              </a:spcBef>
              <a:spcAft>
                <a:spcPts val="0"/>
              </a:spcAft>
              <a:buClr>
                <a:schemeClr val="accent1"/>
              </a:buClr>
              <a:buSzPts val="2134"/>
              <a:buFont typeface="Noto Sans Symbols"/>
              <a:buChar char="▶"/>
              <a:defRPr sz="2667" b="0" i="0" u="none" strike="noStrike" cap="none">
                <a:solidFill>
                  <a:srgbClr val="3F3F3F"/>
                </a:solidFill>
                <a:latin typeface="Trebuchet MS"/>
                <a:ea typeface="Trebuchet MS"/>
                <a:cs typeface="Trebuchet MS"/>
                <a:sym typeface="Trebuchet MS"/>
              </a:defRPr>
            </a:lvl1pPr>
            <a:lvl2pPr marL="914400" marR="0" lvl="1"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2pPr>
            <a:lvl3pPr marL="1371600" marR="0" lvl="2"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3pPr>
            <a:lvl4pPr marL="1828800" marR="0" lvl="3"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4pPr>
            <a:lvl5pPr marL="2286000" marR="0" lvl="4"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5pPr>
            <a:lvl6pPr marL="2743200" marR="0" lvl="5"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6pPr>
            <a:lvl7pPr marL="3200400" marR="0" lvl="6"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7pPr>
            <a:lvl8pPr marL="3657600" marR="0" lvl="7"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8pPr>
            <a:lvl9pPr marL="4114800" marR="0" lvl="8"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9pPr>
          </a:lstStyle>
          <a:p>
            <a:endParaRPr/>
          </a:p>
        </p:txBody>
      </p:sp>
      <p:sp>
        <p:nvSpPr>
          <p:cNvPr id="47" name="Google Shape;47;p2"/>
          <p:cNvSpPr txBox="1">
            <a:spLocks noGrp="1"/>
          </p:cNvSpPr>
          <p:nvPr>
            <p:ph type="body" idx="19"/>
          </p:nvPr>
        </p:nvSpPr>
        <p:spPr>
          <a:xfrm>
            <a:off x="24917400" y="4724400"/>
            <a:ext cx="10668000" cy="10160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marR="0" lvl="0" indent="-228600" algn="ctr" rtl="0">
              <a:spcBef>
                <a:spcPts val="0"/>
              </a:spcBef>
              <a:spcAft>
                <a:spcPts val="0"/>
              </a:spcAft>
              <a:buClr>
                <a:schemeClr val="accent1"/>
              </a:buClr>
              <a:buSzPts val="3600"/>
              <a:buFont typeface="Noto Sans Symbols"/>
              <a:buNone/>
              <a:defRPr sz="4500" b="0" i="0" u="none" strike="noStrike" cap="none">
                <a:solidFill>
                  <a:schemeClr val="lt1"/>
                </a:solidFill>
                <a:latin typeface="Trebuchet MS"/>
                <a:ea typeface="Trebuchet MS"/>
                <a:cs typeface="Trebuchet MS"/>
                <a:sym typeface="Trebuchet MS"/>
              </a:defRPr>
            </a:lvl1pPr>
            <a:lvl2pPr marL="914400" marR="0" lvl="1"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2pPr>
            <a:lvl3pPr marL="1371600" marR="0" lvl="2"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3pPr>
            <a:lvl4pPr marL="1828800" marR="0" lvl="3"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4pPr>
            <a:lvl5pPr marL="2286000" marR="0" lvl="4"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5pPr>
            <a:lvl6pPr marL="2743200" marR="0" lvl="5"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6pPr>
            <a:lvl7pPr marL="3200400" marR="0" lvl="6"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7pPr>
            <a:lvl8pPr marL="3657600" marR="0" lvl="7"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8pPr>
            <a:lvl9pPr marL="4114800" marR="0" lvl="8"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9pPr>
          </a:lstStyle>
          <a:p>
            <a:endParaRPr/>
          </a:p>
        </p:txBody>
      </p:sp>
      <p:sp>
        <p:nvSpPr>
          <p:cNvPr id="48" name="Google Shape;48;p2"/>
          <p:cNvSpPr txBox="1">
            <a:spLocks noGrp="1"/>
          </p:cNvSpPr>
          <p:nvPr>
            <p:ph type="body" idx="20"/>
          </p:nvPr>
        </p:nvSpPr>
        <p:spPr>
          <a:xfrm>
            <a:off x="24917400" y="5928360"/>
            <a:ext cx="10668000" cy="6096000"/>
          </a:xfrm>
          <a:prstGeom prst="rect">
            <a:avLst/>
          </a:prstGeom>
          <a:noFill/>
          <a:ln>
            <a:noFill/>
          </a:ln>
        </p:spPr>
        <p:txBody>
          <a:bodyPr spcFirstLastPara="1" wrap="square" lIns="91425" tIns="182875" rIns="91425" bIns="45700" anchor="t" anchorCtr="0"/>
          <a:lstStyle>
            <a:lvl1pPr marL="457200" marR="0" lvl="0" indent="-364083" algn="l" rtl="0">
              <a:spcBef>
                <a:spcPts val="4000"/>
              </a:spcBef>
              <a:spcAft>
                <a:spcPts val="0"/>
              </a:spcAft>
              <a:buClr>
                <a:schemeClr val="accent1"/>
              </a:buClr>
              <a:buSzPts val="2134"/>
              <a:buFont typeface="Noto Sans Symbols"/>
              <a:buChar char="▶"/>
              <a:defRPr sz="2667" b="0" i="0" u="none" strike="noStrike" cap="none">
                <a:solidFill>
                  <a:srgbClr val="3F3F3F"/>
                </a:solidFill>
                <a:latin typeface="Trebuchet MS"/>
                <a:ea typeface="Trebuchet MS"/>
                <a:cs typeface="Trebuchet MS"/>
                <a:sym typeface="Trebuchet MS"/>
              </a:defRPr>
            </a:lvl1pPr>
            <a:lvl2pPr marL="914400" marR="0" lvl="1"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2pPr>
            <a:lvl3pPr marL="1371600" marR="0" lvl="2"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3pPr>
            <a:lvl4pPr marL="1828800" marR="0" lvl="3"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4pPr>
            <a:lvl5pPr marL="2286000" marR="0" lvl="4"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5pPr>
            <a:lvl6pPr marL="2743200" marR="0" lvl="5"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6pPr>
            <a:lvl7pPr marL="3200400" marR="0" lvl="6"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7pPr>
            <a:lvl8pPr marL="3657600" marR="0" lvl="7"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8pPr>
            <a:lvl9pPr marL="4114800" marR="0" lvl="8"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9pPr>
          </a:lstStyle>
          <a:p>
            <a:endParaRPr/>
          </a:p>
        </p:txBody>
      </p:sp>
      <p:sp>
        <p:nvSpPr>
          <p:cNvPr id="49" name="Google Shape;49;p2"/>
          <p:cNvSpPr txBox="1">
            <a:spLocks noGrp="1"/>
          </p:cNvSpPr>
          <p:nvPr>
            <p:ph type="body" idx="21"/>
          </p:nvPr>
        </p:nvSpPr>
        <p:spPr>
          <a:xfrm>
            <a:off x="24917400" y="12429028"/>
            <a:ext cx="10668000" cy="3782175"/>
          </a:xfrm>
          <a:prstGeom prst="rect">
            <a:avLst/>
          </a:prstGeom>
          <a:noFill/>
          <a:ln>
            <a:noFill/>
          </a:ln>
        </p:spPr>
        <p:txBody>
          <a:bodyPr spcFirstLastPara="1" wrap="square" lIns="91425" tIns="182875" rIns="91425" bIns="45700" anchor="t" anchorCtr="0"/>
          <a:lstStyle>
            <a:lvl1pPr marL="457200" marR="0" lvl="0" indent="-364083" algn="l" rtl="0">
              <a:spcBef>
                <a:spcPts val="4000"/>
              </a:spcBef>
              <a:spcAft>
                <a:spcPts val="0"/>
              </a:spcAft>
              <a:buClr>
                <a:schemeClr val="accent1"/>
              </a:buClr>
              <a:buSzPts val="2134"/>
              <a:buFont typeface="Noto Sans Symbols"/>
              <a:buChar char="▶"/>
              <a:defRPr sz="2667" b="0" i="0" u="none" strike="noStrike" cap="none">
                <a:solidFill>
                  <a:srgbClr val="3F3F3F"/>
                </a:solidFill>
                <a:latin typeface="Trebuchet MS"/>
                <a:ea typeface="Trebuchet MS"/>
                <a:cs typeface="Trebuchet MS"/>
                <a:sym typeface="Trebuchet MS"/>
              </a:defRPr>
            </a:lvl1pPr>
            <a:lvl2pPr marL="914400" marR="0" lvl="1"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2pPr>
            <a:lvl3pPr marL="1371600" marR="0" lvl="2"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3pPr>
            <a:lvl4pPr marL="1828800" marR="0" lvl="3"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4pPr>
            <a:lvl5pPr marL="2286000" marR="0" lvl="4"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5pPr>
            <a:lvl6pPr marL="2743200" marR="0" lvl="5"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6pPr>
            <a:lvl7pPr marL="3200400" marR="0" lvl="6"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7pPr>
            <a:lvl8pPr marL="3657600" marR="0" lvl="7"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8pPr>
            <a:lvl9pPr marL="4114800" marR="0" lvl="8"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9pPr>
          </a:lstStyle>
          <a:p>
            <a:endParaRPr/>
          </a:p>
        </p:txBody>
      </p:sp>
      <p:sp>
        <p:nvSpPr>
          <p:cNvPr id="50" name="Google Shape;50;p2"/>
          <p:cNvSpPr txBox="1">
            <a:spLocks noGrp="1"/>
          </p:cNvSpPr>
          <p:nvPr>
            <p:ph type="body" idx="22"/>
          </p:nvPr>
        </p:nvSpPr>
        <p:spPr>
          <a:xfrm>
            <a:off x="24917400" y="16472997"/>
            <a:ext cx="10668000" cy="10160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marR="0" lvl="0" indent="-228600" algn="ctr" rtl="0">
              <a:spcBef>
                <a:spcPts val="0"/>
              </a:spcBef>
              <a:spcAft>
                <a:spcPts val="0"/>
              </a:spcAft>
              <a:buClr>
                <a:schemeClr val="accent1"/>
              </a:buClr>
              <a:buSzPts val="3600"/>
              <a:buFont typeface="Noto Sans Symbols"/>
              <a:buNone/>
              <a:defRPr sz="4500" b="0" i="0" u="none" strike="noStrike" cap="none">
                <a:solidFill>
                  <a:schemeClr val="lt1"/>
                </a:solidFill>
                <a:latin typeface="Trebuchet MS"/>
                <a:ea typeface="Trebuchet MS"/>
                <a:cs typeface="Trebuchet MS"/>
                <a:sym typeface="Trebuchet MS"/>
              </a:defRPr>
            </a:lvl1pPr>
            <a:lvl2pPr marL="914400" marR="0" lvl="1"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2pPr>
            <a:lvl3pPr marL="1371600" marR="0" lvl="2"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3pPr>
            <a:lvl4pPr marL="1828800" marR="0" lvl="3"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4pPr>
            <a:lvl5pPr marL="2286000" marR="0" lvl="4"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5pPr>
            <a:lvl6pPr marL="2743200" marR="0" lvl="5"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6pPr>
            <a:lvl7pPr marL="3200400" marR="0" lvl="6"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7pPr>
            <a:lvl8pPr marL="3657600" marR="0" lvl="7"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8pPr>
            <a:lvl9pPr marL="4114800" marR="0" lvl="8"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9pPr>
          </a:lstStyle>
          <a:p>
            <a:endParaRPr/>
          </a:p>
        </p:txBody>
      </p:sp>
      <p:sp>
        <p:nvSpPr>
          <p:cNvPr id="51" name="Google Shape;51;p2"/>
          <p:cNvSpPr txBox="1">
            <a:spLocks noGrp="1"/>
          </p:cNvSpPr>
          <p:nvPr>
            <p:ph type="body" idx="23"/>
          </p:nvPr>
        </p:nvSpPr>
        <p:spPr>
          <a:xfrm>
            <a:off x="24917400" y="17676956"/>
            <a:ext cx="10668000" cy="3620655"/>
          </a:xfrm>
          <a:prstGeom prst="rect">
            <a:avLst/>
          </a:prstGeom>
          <a:noFill/>
          <a:ln>
            <a:noFill/>
          </a:ln>
        </p:spPr>
        <p:txBody>
          <a:bodyPr spcFirstLastPara="1" wrap="square" lIns="91425" tIns="182875" rIns="91425" bIns="45700" anchor="t" anchorCtr="0"/>
          <a:lstStyle>
            <a:lvl1pPr marL="457200" marR="0" lvl="0" indent="-364083" algn="l" rtl="0">
              <a:spcBef>
                <a:spcPts val="4000"/>
              </a:spcBef>
              <a:spcAft>
                <a:spcPts val="0"/>
              </a:spcAft>
              <a:buClr>
                <a:schemeClr val="accent1"/>
              </a:buClr>
              <a:buSzPts val="2134"/>
              <a:buFont typeface="Noto Sans Symbols"/>
              <a:buChar char="▶"/>
              <a:defRPr sz="2667" b="0" i="0" u="none" strike="noStrike" cap="none">
                <a:solidFill>
                  <a:srgbClr val="3F3F3F"/>
                </a:solidFill>
                <a:latin typeface="Trebuchet MS"/>
                <a:ea typeface="Trebuchet MS"/>
                <a:cs typeface="Trebuchet MS"/>
                <a:sym typeface="Trebuchet MS"/>
              </a:defRPr>
            </a:lvl1pPr>
            <a:lvl2pPr marL="914400" marR="0" lvl="1"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2pPr>
            <a:lvl3pPr marL="1371600" marR="0" lvl="2"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3pPr>
            <a:lvl4pPr marL="1828800" marR="0" lvl="3"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4pPr>
            <a:lvl5pPr marL="2286000" marR="0" lvl="4"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5pPr>
            <a:lvl6pPr marL="2743200" marR="0" lvl="5"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6pPr>
            <a:lvl7pPr marL="3200400" marR="0" lvl="6"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7pPr>
            <a:lvl8pPr marL="3657600" marR="0" lvl="7"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8pPr>
            <a:lvl9pPr marL="4114800" marR="0" lvl="8"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9pPr>
          </a:lstStyle>
          <a:p>
            <a:endParaRPr/>
          </a:p>
        </p:txBody>
      </p:sp>
      <p:sp>
        <p:nvSpPr>
          <p:cNvPr id="52" name="Google Shape;52;p2"/>
          <p:cNvSpPr txBox="1">
            <a:spLocks noGrp="1"/>
          </p:cNvSpPr>
          <p:nvPr>
            <p:ph type="body" idx="24"/>
          </p:nvPr>
        </p:nvSpPr>
        <p:spPr>
          <a:xfrm>
            <a:off x="24917400" y="21435059"/>
            <a:ext cx="10668000" cy="10160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marR="0" lvl="0" indent="-228600" algn="ctr" rtl="0">
              <a:spcBef>
                <a:spcPts val="0"/>
              </a:spcBef>
              <a:spcAft>
                <a:spcPts val="0"/>
              </a:spcAft>
              <a:buClr>
                <a:schemeClr val="accent1"/>
              </a:buClr>
              <a:buSzPts val="3600"/>
              <a:buFont typeface="Noto Sans Symbols"/>
              <a:buNone/>
              <a:defRPr sz="4500" b="0" i="0" u="none" strike="noStrike" cap="none">
                <a:solidFill>
                  <a:schemeClr val="lt1"/>
                </a:solidFill>
                <a:latin typeface="Trebuchet MS"/>
                <a:ea typeface="Trebuchet MS"/>
                <a:cs typeface="Trebuchet MS"/>
                <a:sym typeface="Trebuchet MS"/>
              </a:defRPr>
            </a:lvl1pPr>
            <a:lvl2pPr marL="914400" marR="0" lvl="1"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2pPr>
            <a:lvl3pPr marL="1371600" marR="0" lvl="2"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3pPr>
            <a:lvl4pPr marL="1828800" marR="0" lvl="3"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4pPr>
            <a:lvl5pPr marL="2286000" marR="0" lvl="4"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5pPr>
            <a:lvl6pPr marL="2743200" marR="0" lvl="5"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6pPr>
            <a:lvl7pPr marL="3200400" marR="0" lvl="6"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7pPr>
            <a:lvl8pPr marL="3657600" marR="0" lvl="7"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8pPr>
            <a:lvl9pPr marL="4114800" marR="0" lvl="8" indent="-228600" algn="l" rtl="0">
              <a:spcBef>
                <a:spcPts val="0"/>
              </a:spcBef>
              <a:spcAft>
                <a:spcPts val="0"/>
              </a:spcAft>
              <a:buClr>
                <a:schemeClr val="accent1"/>
              </a:buClr>
              <a:buSzPts val="4000"/>
              <a:buFont typeface="Noto Sans Symbols"/>
              <a:buNone/>
              <a:defRPr sz="5000" b="0" i="0" u="none" strike="noStrike" cap="none">
                <a:solidFill>
                  <a:schemeClr val="lt1"/>
                </a:solidFill>
                <a:latin typeface="Trebuchet MS"/>
                <a:ea typeface="Trebuchet MS"/>
                <a:cs typeface="Trebuchet MS"/>
                <a:sym typeface="Trebuchet MS"/>
              </a:defRPr>
            </a:lvl9pPr>
          </a:lstStyle>
          <a:p>
            <a:endParaRPr/>
          </a:p>
        </p:txBody>
      </p:sp>
      <p:sp>
        <p:nvSpPr>
          <p:cNvPr id="53" name="Google Shape;53;p2"/>
          <p:cNvSpPr txBox="1">
            <a:spLocks noGrp="1"/>
          </p:cNvSpPr>
          <p:nvPr>
            <p:ph type="body" idx="25"/>
          </p:nvPr>
        </p:nvSpPr>
        <p:spPr>
          <a:xfrm>
            <a:off x="24917400" y="22639020"/>
            <a:ext cx="10668000" cy="3718560"/>
          </a:xfrm>
          <a:prstGeom prst="rect">
            <a:avLst/>
          </a:prstGeom>
          <a:noFill/>
          <a:ln>
            <a:noFill/>
          </a:ln>
        </p:spPr>
        <p:txBody>
          <a:bodyPr spcFirstLastPara="1" wrap="square" lIns="91425" tIns="182875" rIns="91425" bIns="45700" anchor="t" anchorCtr="0"/>
          <a:lstStyle>
            <a:lvl1pPr marL="457200" marR="0" lvl="0" indent="-364083" algn="l" rtl="0">
              <a:spcBef>
                <a:spcPts val="4000"/>
              </a:spcBef>
              <a:spcAft>
                <a:spcPts val="0"/>
              </a:spcAft>
              <a:buClr>
                <a:schemeClr val="accent1"/>
              </a:buClr>
              <a:buSzPts val="2134"/>
              <a:buFont typeface="Noto Sans Symbols"/>
              <a:buChar char="▶"/>
              <a:defRPr sz="2667" b="0" i="0" u="none" strike="noStrike" cap="none">
                <a:solidFill>
                  <a:srgbClr val="3F3F3F"/>
                </a:solidFill>
                <a:latin typeface="Trebuchet MS"/>
                <a:ea typeface="Trebuchet MS"/>
                <a:cs typeface="Trebuchet MS"/>
                <a:sym typeface="Trebuchet MS"/>
              </a:defRPr>
            </a:lvl1pPr>
            <a:lvl2pPr marL="914400" marR="0" lvl="1"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2pPr>
            <a:lvl3pPr marL="1371600" marR="0" lvl="2"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3pPr>
            <a:lvl4pPr marL="1828800" marR="0" lvl="3"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4pPr>
            <a:lvl5pPr marL="2286000" marR="0" lvl="4"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5pPr>
            <a:lvl6pPr marL="2743200" marR="0" lvl="5"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6pPr>
            <a:lvl7pPr marL="3200400" marR="0" lvl="6"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7pPr>
            <a:lvl8pPr marL="3657600" marR="0" lvl="7"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8pPr>
            <a:lvl9pPr marL="4114800" marR="0" lvl="8" indent="-347116" algn="l" rtl="0">
              <a:spcBef>
                <a:spcPts val="4000"/>
              </a:spcBef>
              <a:spcAft>
                <a:spcPts val="0"/>
              </a:spcAft>
              <a:buClr>
                <a:schemeClr val="accent1"/>
              </a:buClr>
              <a:buSzPts val="1866"/>
              <a:buFont typeface="Noto Sans Symbols"/>
              <a:buChar char="▶"/>
              <a:defRPr sz="2333" b="0" i="0" u="none" strike="noStrike" cap="none">
                <a:solidFill>
                  <a:srgbClr val="3F3F3F"/>
                </a:solidFill>
                <a:latin typeface="Trebuchet MS"/>
                <a:ea typeface="Trebuchet MS"/>
                <a:cs typeface="Trebuchet MS"/>
                <a:sym typeface="Trebuchet MS"/>
              </a:defRPr>
            </a:lvl9pPr>
          </a:lstStyle>
          <a:p>
            <a:endParaRPr/>
          </a:p>
        </p:txBody>
      </p:sp>
      <p:sp>
        <p:nvSpPr>
          <p:cNvPr id="54" name="Google Shape;54;p2"/>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55" name="Google Shape;55;p2"/>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56" name="Google Shape;56;p2"/>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36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36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36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36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36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36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36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36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2"/>
          <p:cNvSpPr>
            <a:spLocks noGrp="1"/>
          </p:cNvSpPr>
          <p:nvPr>
            <p:ph type="pic" idx="26"/>
          </p:nvPr>
        </p:nvSpPr>
        <p:spPr>
          <a:xfrm>
            <a:off x="26892250" y="0"/>
            <a:ext cx="9683750" cy="3202038"/>
          </a:xfrm>
          <a:prstGeom prst="rect">
            <a:avLst/>
          </a:prstGeom>
          <a:noFill/>
          <a:ln>
            <a:noFill/>
          </a:ln>
        </p:spPr>
        <p:txBody>
          <a:bodyPr spcFirstLastPara="1" wrap="square" lIns="91425" tIns="457200" rIns="91425" bIns="45700" anchor="t" anchorCtr="0"/>
          <a:lstStyle>
            <a:lvl1pPr marR="0" lvl="0" algn="ctr" rtl="0">
              <a:spcBef>
                <a:spcPts val="4000"/>
              </a:spcBef>
              <a:spcAft>
                <a:spcPts val="0"/>
              </a:spcAft>
              <a:buClr>
                <a:schemeClr val="accent1"/>
              </a:buClr>
              <a:buSzPts val="5760"/>
              <a:buFont typeface="Noto Sans Symbols"/>
              <a:buNone/>
              <a:defRPr sz="7200" b="0" i="0" u="none" strike="noStrike" cap="none">
                <a:solidFill>
                  <a:schemeClr val="lt1"/>
                </a:solidFill>
                <a:latin typeface="Trebuchet MS"/>
                <a:ea typeface="Trebuchet MS"/>
                <a:cs typeface="Trebuchet MS"/>
                <a:sym typeface="Trebuchet MS"/>
              </a:defRPr>
            </a:lvl1pPr>
            <a:lvl2pPr marR="0" lvl="1" algn="l" rtl="0">
              <a:spcBef>
                <a:spcPts val="4000"/>
              </a:spcBef>
              <a:spcAft>
                <a:spcPts val="0"/>
              </a:spcAft>
              <a:buClr>
                <a:schemeClr val="accent1"/>
              </a:buClr>
              <a:buSzPts val="5120"/>
              <a:buFont typeface="Noto Sans Symbols"/>
              <a:buChar char="▶"/>
              <a:defRPr sz="6400" b="0" i="0" u="none" strike="noStrike" cap="none">
                <a:solidFill>
                  <a:srgbClr val="3F3F3F"/>
                </a:solidFill>
                <a:latin typeface="Trebuchet MS"/>
                <a:ea typeface="Trebuchet MS"/>
                <a:cs typeface="Trebuchet MS"/>
                <a:sym typeface="Trebuchet MS"/>
              </a:defRPr>
            </a:lvl2pPr>
            <a:lvl3pPr marR="0" lvl="2" algn="l" rtl="0">
              <a:spcBef>
                <a:spcPts val="4000"/>
              </a:spcBef>
              <a:spcAft>
                <a:spcPts val="0"/>
              </a:spcAft>
              <a:buClr>
                <a:schemeClr val="accent1"/>
              </a:buClr>
              <a:buSzPts val="4480"/>
              <a:buFont typeface="Noto Sans Symbols"/>
              <a:buChar char="▶"/>
              <a:defRPr sz="5600" b="0" i="0" u="none" strike="noStrike" cap="none">
                <a:solidFill>
                  <a:srgbClr val="3F3F3F"/>
                </a:solidFill>
                <a:latin typeface="Trebuchet MS"/>
                <a:ea typeface="Trebuchet MS"/>
                <a:cs typeface="Trebuchet MS"/>
                <a:sym typeface="Trebuchet MS"/>
              </a:defRPr>
            </a:lvl3pPr>
            <a:lvl4pPr marR="0" lvl="3"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4pPr>
            <a:lvl5pPr marR="0" lvl="4"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5pPr>
            <a:lvl6pPr marR="0" lvl="5"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6pPr>
            <a:lvl7pPr marR="0" lvl="6"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7pPr>
            <a:lvl8pPr marR="0" lvl="7"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8pPr>
            <a:lvl9pPr marR="0" lvl="8"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9pPr>
          </a:lstStyle>
          <a:p>
            <a:endParaRPr/>
          </a:p>
        </p:txBody>
      </p:sp>
    </p:spTree>
  </p:cSld>
  <p:clrMapOvr>
    <a:masterClrMapping/>
  </p:clrMapOvr>
  <p:extLst>
    <p:ext uri="{DCECCB84-F9BA-43D5-87BE-67443E8EF086}">
      <p15:sldGuideLst xmlns:p15="http://schemas.microsoft.com/office/powerpoint/2012/main">
        <p15:guide id="1" pos="7640">
          <p15:clr>
            <a:srgbClr val="A4A3A4"/>
          </p15:clr>
        </p15:guide>
        <p15:guide id="2" pos="15400">
          <p15:clr>
            <a:srgbClr val="A4A3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2438396" y="19202400"/>
            <a:ext cx="25390855" cy="2266952"/>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9600"/>
              <a:buFont typeface="Trebuchet MS"/>
              <a:buNone/>
              <a:defRPr sz="9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1" name="Google Shape;121;p11"/>
          <p:cNvSpPr>
            <a:spLocks noGrp="1"/>
          </p:cNvSpPr>
          <p:nvPr>
            <p:ph type="pic" idx="2"/>
          </p:nvPr>
        </p:nvSpPr>
        <p:spPr>
          <a:xfrm>
            <a:off x="2438396" y="2438400"/>
            <a:ext cx="25390855" cy="15382872"/>
          </a:xfrm>
          <a:prstGeom prst="rect">
            <a:avLst/>
          </a:prstGeom>
          <a:noFill/>
          <a:ln>
            <a:noFill/>
          </a:ln>
        </p:spPr>
        <p:txBody>
          <a:bodyPr spcFirstLastPara="1" wrap="square" lIns="91425" tIns="45700" rIns="91425" bIns="45700" anchor="t" anchorCtr="0"/>
          <a:lstStyle>
            <a:lvl1pPr marR="0" lvl="0" algn="ctr" rtl="0">
              <a:spcBef>
                <a:spcPts val="4000"/>
              </a:spcBef>
              <a:spcAft>
                <a:spcPts val="0"/>
              </a:spcAft>
              <a:buClr>
                <a:schemeClr val="accent1"/>
              </a:buClr>
              <a:buSzPts val="5120"/>
              <a:buFont typeface="Noto Sans Symbols"/>
              <a:buNone/>
              <a:defRPr sz="6400" b="0" i="0" u="none" strike="noStrike" cap="none">
                <a:solidFill>
                  <a:srgbClr val="3F3F3F"/>
                </a:solidFill>
                <a:latin typeface="Trebuchet MS"/>
                <a:ea typeface="Trebuchet MS"/>
                <a:cs typeface="Trebuchet MS"/>
                <a:sym typeface="Trebuchet MS"/>
              </a:defRPr>
            </a:lvl1pPr>
            <a:lvl2pPr marR="0" lvl="1" algn="l" rtl="0">
              <a:spcBef>
                <a:spcPts val="4000"/>
              </a:spcBef>
              <a:spcAft>
                <a:spcPts val="0"/>
              </a:spcAft>
              <a:buClr>
                <a:schemeClr val="accent1"/>
              </a:buClr>
              <a:buSzPts val="5120"/>
              <a:buFont typeface="Noto Sans Symbols"/>
              <a:buNone/>
              <a:defRPr sz="6400" b="0" i="0" u="none" strike="noStrike" cap="none">
                <a:solidFill>
                  <a:srgbClr val="3F3F3F"/>
                </a:solidFill>
                <a:latin typeface="Trebuchet MS"/>
                <a:ea typeface="Trebuchet MS"/>
                <a:cs typeface="Trebuchet MS"/>
                <a:sym typeface="Trebuchet MS"/>
              </a:defRPr>
            </a:lvl2pPr>
            <a:lvl3pPr marR="0" lvl="2" algn="l" rtl="0">
              <a:spcBef>
                <a:spcPts val="4000"/>
              </a:spcBef>
              <a:spcAft>
                <a:spcPts val="0"/>
              </a:spcAft>
              <a:buClr>
                <a:schemeClr val="accent1"/>
              </a:buClr>
              <a:buSzPts val="5120"/>
              <a:buFont typeface="Noto Sans Symbols"/>
              <a:buNone/>
              <a:defRPr sz="6400" b="0" i="0" u="none" strike="noStrike" cap="none">
                <a:solidFill>
                  <a:srgbClr val="3F3F3F"/>
                </a:solidFill>
                <a:latin typeface="Trebuchet MS"/>
                <a:ea typeface="Trebuchet MS"/>
                <a:cs typeface="Trebuchet MS"/>
                <a:sym typeface="Trebuchet MS"/>
              </a:defRPr>
            </a:lvl3pPr>
            <a:lvl4pPr marR="0" lvl="3" algn="l" rtl="0">
              <a:spcBef>
                <a:spcPts val="4000"/>
              </a:spcBef>
              <a:spcAft>
                <a:spcPts val="0"/>
              </a:spcAft>
              <a:buClr>
                <a:schemeClr val="accent1"/>
              </a:buClr>
              <a:buSzPts val="5120"/>
              <a:buFont typeface="Noto Sans Symbols"/>
              <a:buNone/>
              <a:defRPr sz="6400" b="0" i="0" u="none" strike="noStrike" cap="none">
                <a:solidFill>
                  <a:srgbClr val="3F3F3F"/>
                </a:solidFill>
                <a:latin typeface="Trebuchet MS"/>
                <a:ea typeface="Trebuchet MS"/>
                <a:cs typeface="Trebuchet MS"/>
                <a:sym typeface="Trebuchet MS"/>
              </a:defRPr>
            </a:lvl4pPr>
            <a:lvl5pPr marR="0" lvl="4" algn="l" rtl="0">
              <a:spcBef>
                <a:spcPts val="4000"/>
              </a:spcBef>
              <a:spcAft>
                <a:spcPts val="0"/>
              </a:spcAft>
              <a:buClr>
                <a:schemeClr val="accent1"/>
              </a:buClr>
              <a:buSzPts val="5120"/>
              <a:buFont typeface="Noto Sans Symbols"/>
              <a:buNone/>
              <a:defRPr sz="6400" b="0" i="0" u="none" strike="noStrike" cap="none">
                <a:solidFill>
                  <a:srgbClr val="3F3F3F"/>
                </a:solidFill>
                <a:latin typeface="Trebuchet MS"/>
                <a:ea typeface="Trebuchet MS"/>
                <a:cs typeface="Trebuchet MS"/>
                <a:sym typeface="Trebuchet MS"/>
              </a:defRPr>
            </a:lvl5pPr>
            <a:lvl6pPr marR="0" lvl="5" algn="l" rtl="0">
              <a:spcBef>
                <a:spcPts val="4000"/>
              </a:spcBef>
              <a:spcAft>
                <a:spcPts val="0"/>
              </a:spcAft>
              <a:buClr>
                <a:schemeClr val="accent1"/>
              </a:buClr>
              <a:buSzPts val="5120"/>
              <a:buFont typeface="Noto Sans Symbols"/>
              <a:buNone/>
              <a:defRPr sz="6400" b="0" i="0" u="none" strike="noStrike" cap="none">
                <a:solidFill>
                  <a:srgbClr val="3F3F3F"/>
                </a:solidFill>
                <a:latin typeface="Trebuchet MS"/>
                <a:ea typeface="Trebuchet MS"/>
                <a:cs typeface="Trebuchet MS"/>
                <a:sym typeface="Trebuchet MS"/>
              </a:defRPr>
            </a:lvl6pPr>
            <a:lvl7pPr marR="0" lvl="6" algn="l" rtl="0">
              <a:spcBef>
                <a:spcPts val="4000"/>
              </a:spcBef>
              <a:spcAft>
                <a:spcPts val="0"/>
              </a:spcAft>
              <a:buClr>
                <a:schemeClr val="accent1"/>
              </a:buClr>
              <a:buSzPts val="5120"/>
              <a:buFont typeface="Noto Sans Symbols"/>
              <a:buNone/>
              <a:defRPr sz="6400" b="0" i="0" u="none" strike="noStrike" cap="none">
                <a:solidFill>
                  <a:srgbClr val="3F3F3F"/>
                </a:solidFill>
                <a:latin typeface="Trebuchet MS"/>
                <a:ea typeface="Trebuchet MS"/>
                <a:cs typeface="Trebuchet MS"/>
                <a:sym typeface="Trebuchet MS"/>
              </a:defRPr>
            </a:lvl7pPr>
            <a:lvl8pPr marR="0" lvl="7" algn="l" rtl="0">
              <a:spcBef>
                <a:spcPts val="4000"/>
              </a:spcBef>
              <a:spcAft>
                <a:spcPts val="0"/>
              </a:spcAft>
              <a:buClr>
                <a:schemeClr val="accent1"/>
              </a:buClr>
              <a:buSzPts val="5120"/>
              <a:buFont typeface="Noto Sans Symbols"/>
              <a:buNone/>
              <a:defRPr sz="6400" b="0" i="0" u="none" strike="noStrike" cap="none">
                <a:solidFill>
                  <a:srgbClr val="3F3F3F"/>
                </a:solidFill>
                <a:latin typeface="Trebuchet MS"/>
                <a:ea typeface="Trebuchet MS"/>
                <a:cs typeface="Trebuchet MS"/>
                <a:sym typeface="Trebuchet MS"/>
              </a:defRPr>
            </a:lvl8pPr>
            <a:lvl9pPr marR="0" lvl="8" algn="l" rtl="0">
              <a:spcBef>
                <a:spcPts val="4000"/>
              </a:spcBef>
              <a:spcAft>
                <a:spcPts val="0"/>
              </a:spcAft>
              <a:buClr>
                <a:schemeClr val="accent1"/>
              </a:buClr>
              <a:buSzPts val="5120"/>
              <a:buFont typeface="Noto Sans Symbols"/>
              <a:buNone/>
              <a:defRPr sz="6400" b="0" i="0" u="none" strike="noStrike" cap="none">
                <a:solidFill>
                  <a:srgbClr val="3F3F3F"/>
                </a:solidFill>
                <a:latin typeface="Trebuchet MS"/>
                <a:ea typeface="Trebuchet MS"/>
                <a:cs typeface="Trebuchet MS"/>
                <a:sym typeface="Trebuchet MS"/>
              </a:defRPr>
            </a:lvl9pPr>
          </a:lstStyle>
          <a:p>
            <a:endParaRPr/>
          </a:p>
        </p:txBody>
      </p:sp>
      <p:sp>
        <p:nvSpPr>
          <p:cNvPr id="122" name="Google Shape;122;p11"/>
          <p:cNvSpPr txBox="1">
            <a:spLocks noGrp="1"/>
          </p:cNvSpPr>
          <p:nvPr>
            <p:ph type="body" idx="1"/>
          </p:nvPr>
        </p:nvSpPr>
        <p:spPr>
          <a:xfrm>
            <a:off x="2438396" y="21469352"/>
            <a:ext cx="25390855" cy="2696096"/>
          </a:xfrm>
          <a:prstGeom prst="rect">
            <a:avLst/>
          </a:prstGeom>
          <a:noFill/>
          <a:ln>
            <a:noFill/>
          </a:ln>
        </p:spPr>
        <p:txBody>
          <a:bodyPr spcFirstLastPara="1" wrap="square" lIns="91425" tIns="45700" rIns="91425" bIns="45700" anchor="t" anchorCtr="0"/>
          <a:lstStyle>
            <a:lvl1pPr marL="457200" marR="0" lvl="0" indent="-228600" algn="l" rtl="0">
              <a:spcBef>
                <a:spcPts val="4000"/>
              </a:spcBef>
              <a:spcAft>
                <a:spcPts val="0"/>
              </a:spcAft>
              <a:buClr>
                <a:schemeClr val="accent1"/>
              </a:buClr>
              <a:buSzPts val="3840"/>
              <a:buFont typeface="Noto Sans Symbols"/>
              <a:buNone/>
              <a:defRPr sz="4800" b="0" i="0" u="none" strike="noStrike" cap="none">
                <a:solidFill>
                  <a:srgbClr val="3F3F3F"/>
                </a:solidFill>
                <a:latin typeface="Trebuchet MS"/>
                <a:ea typeface="Trebuchet MS"/>
                <a:cs typeface="Trebuchet MS"/>
                <a:sym typeface="Trebuchet MS"/>
              </a:defRPr>
            </a:lvl1pPr>
            <a:lvl2pPr marL="914400" marR="0" lvl="1" indent="-228600" algn="l" rtl="0">
              <a:spcBef>
                <a:spcPts val="4000"/>
              </a:spcBef>
              <a:spcAft>
                <a:spcPts val="0"/>
              </a:spcAft>
              <a:buClr>
                <a:schemeClr val="accent1"/>
              </a:buClr>
              <a:buSzPts val="3840"/>
              <a:buFont typeface="Noto Sans Symbols"/>
              <a:buNone/>
              <a:defRPr sz="4800" b="0" i="0" u="none" strike="noStrike" cap="none">
                <a:solidFill>
                  <a:srgbClr val="3F3F3F"/>
                </a:solidFill>
                <a:latin typeface="Trebuchet MS"/>
                <a:ea typeface="Trebuchet MS"/>
                <a:cs typeface="Trebuchet MS"/>
                <a:sym typeface="Trebuchet MS"/>
              </a:defRPr>
            </a:lvl2pPr>
            <a:lvl3pPr marL="1371600" marR="0" lvl="2" indent="-228600" algn="l" rtl="0">
              <a:spcBef>
                <a:spcPts val="4000"/>
              </a:spcBef>
              <a:spcAft>
                <a:spcPts val="0"/>
              </a:spcAft>
              <a:buClr>
                <a:schemeClr val="accent1"/>
              </a:buClr>
              <a:buSzPts val="3200"/>
              <a:buFont typeface="Noto Sans Symbols"/>
              <a:buNone/>
              <a:defRPr sz="4000" b="0" i="0" u="none" strike="noStrike" cap="none">
                <a:solidFill>
                  <a:srgbClr val="3F3F3F"/>
                </a:solidFill>
                <a:latin typeface="Trebuchet MS"/>
                <a:ea typeface="Trebuchet MS"/>
                <a:cs typeface="Trebuchet MS"/>
                <a:sym typeface="Trebuchet MS"/>
              </a:defRPr>
            </a:lvl3pPr>
            <a:lvl4pPr marL="1828800" marR="0" lvl="3" indent="-228600" algn="l" rtl="0">
              <a:spcBef>
                <a:spcPts val="4000"/>
              </a:spcBef>
              <a:spcAft>
                <a:spcPts val="0"/>
              </a:spcAft>
              <a:buClr>
                <a:schemeClr val="accent1"/>
              </a:buClr>
              <a:buSzPts val="2880"/>
              <a:buFont typeface="Noto Sans Symbols"/>
              <a:buNone/>
              <a:defRPr sz="3600" b="0" i="0" u="none" strike="noStrike" cap="none">
                <a:solidFill>
                  <a:srgbClr val="3F3F3F"/>
                </a:solidFill>
                <a:latin typeface="Trebuchet MS"/>
                <a:ea typeface="Trebuchet MS"/>
                <a:cs typeface="Trebuchet MS"/>
                <a:sym typeface="Trebuchet MS"/>
              </a:defRPr>
            </a:lvl4pPr>
            <a:lvl5pPr marL="2286000" marR="0" lvl="4" indent="-228600" algn="l" rtl="0">
              <a:spcBef>
                <a:spcPts val="4000"/>
              </a:spcBef>
              <a:spcAft>
                <a:spcPts val="0"/>
              </a:spcAft>
              <a:buClr>
                <a:schemeClr val="accent1"/>
              </a:buClr>
              <a:buSzPts val="2880"/>
              <a:buFont typeface="Noto Sans Symbols"/>
              <a:buNone/>
              <a:defRPr sz="3600" b="0" i="0" u="none" strike="noStrike" cap="none">
                <a:solidFill>
                  <a:srgbClr val="3F3F3F"/>
                </a:solidFill>
                <a:latin typeface="Trebuchet MS"/>
                <a:ea typeface="Trebuchet MS"/>
                <a:cs typeface="Trebuchet MS"/>
                <a:sym typeface="Trebuchet MS"/>
              </a:defRPr>
            </a:lvl5pPr>
            <a:lvl6pPr marL="2743200" marR="0" lvl="5" indent="-228600" algn="l" rtl="0">
              <a:spcBef>
                <a:spcPts val="4000"/>
              </a:spcBef>
              <a:spcAft>
                <a:spcPts val="0"/>
              </a:spcAft>
              <a:buClr>
                <a:schemeClr val="accent1"/>
              </a:buClr>
              <a:buSzPts val="2880"/>
              <a:buFont typeface="Noto Sans Symbols"/>
              <a:buNone/>
              <a:defRPr sz="3600" b="0" i="0" u="none" strike="noStrike" cap="none">
                <a:solidFill>
                  <a:srgbClr val="3F3F3F"/>
                </a:solidFill>
                <a:latin typeface="Trebuchet MS"/>
                <a:ea typeface="Trebuchet MS"/>
                <a:cs typeface="Trebuchet MS"/>
                <a:sym typeface="Trebuchet MS"/>
              </a:defRPr>
            </a:lvl6pPr>
            <a:lvl7pPr marL="3200400" marR="0" lvl="6" indent="-228600" algn="l" rtl="0">
              <a:spcBef>
                <a:spcPts val="4000"/>
              </a:spcBef>
              <a:spcAft>
                <a:spcPts val="0"/>
              </a:spcAft>
              <a:buClr>
                <a:schemeClr val="accent1"/>
              </a:buClr>
              <a:buSzPts val="2880"/>
              <a:buFont typeface="Noto Sans Symbols"/>
              <a:buNone/>
              <a:defRPr sz="3600" b="0" i="0" u="none" strike="noStrike" cap="none">
                <a:solidFill>
                  <a:srgbClr val="3F3F3F"/>
                </a:solidFill>
                <a:latin typeface="Trebuchet MS"/>
                <a:ea typeface="Trebuchet MS"/>
                <a:cs typeface="Trebuchet MS"/>
                <a:sym typeface="Trebuchet MS"/>
              </a:defRPr>
            </a:lvl7pPr>
            <a:lvl8pPr marL="3657600" marR="0" lvl="7" indent="-228600" algn="l" rtl="0">
              <a:spcBef>
                <a:spcPts val="4000"/>
              </a:spcBef>
              <a:spcAft>
                <a:spcPts val="0"/>
              </a:spcAft>
              <a:buClr>
                <a:schemeClr val="accent1"/>
              </a:buClr>
              <a:buSzPts val="2880"/>
              <a:buFont typeface="Noto Sans Symbols"/>
              <a:buNone/>
              <a:defRPr sz="3600" b="0" i="0" u="none" strike="noStrike" cap="none">
                <a:solidFill>
                  <a:srgbClr val="3F3F3F"/>
                </a:solidFill>
                <a:latin typeface="Trebuchet MS"/>
                <a:ea typeface="Trebuchet MS"/>
                <a:cs typeface="Trebuchet MS"/>
                <a:sym typeface="Trebuchet MS"/>
              </a:defRPr>
            </a:lvl8pPr>
            <a:lvl9pPr marL="4114800" marR="0" lvl="8" indent="-228600" algn="l" rtl="0">
              <a:spcBef>
                <a:spcPts val="4000"/>
              </a:spcBef>
              <a:spcAft>
                <a:spcPts val="0"/>
              </a:spcAft>
              <a:buClr>
                <a:schemeClr val="accent1"/>
              </a:buClr>
              <a:buSzPts val="2880"/>
              <a:buFont typeface="Noto Sans Symbols"/>
              <a:buNone/>
              <a:defRPr sz="3600" b="0" i="0" u="none" strike="noStrike" cap="none">
                <a:solidFill>
                  <a:srgbClr val="3F3F3F"/>
                </a:solidFill>
                <a:latin typeface="Trebuchet MS"/>
                <a:ea typeface="Trebuchet MS"/>
                <a:cs typeface="Trebuchet MS"/>
                <a:sym typeface="Trebuchet MS"/>
              </a:defRPr>
            </a:lvl9pPr>
          </a:lstStyle>
          <a:p>
            <a:endParaRPr/>
          </a:p>
        </p:txBody>
      </p:sp>
      <p:sp>
        <p:nvSpPr>
          <p:cNvPr id="123" name="Google Shape;123;p11"/>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24" name="Google Shape;124;p11"/>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25" name="Google Shape;125;p11"/>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26"/>
        <p:cNvGrpSpPr/>
        <p:nvPr/>
      </p:nvGrpSpPr>
      <p:grpSpPr>
        <a:xfrm>
          <a:off x="0" y="0"/>
          <a:ext cx="0" cy="0"/>
          <a:chOff x="0" y="0"/>
          <a:chExt cx="0" cy="0"/>
        </a:xfrm>
      </p:grpSpPr>
      <p:sp>
        <p:nvSpPr>
          <p:cNvPr id="127" name="Google Shape;127;p12"/>
          <p:cNvSpPr txBox="1">
            <a:spLocks noGrp="1"/>
          </p:cNvSpPr>
          <p:nvPr>
            <p:ph type="title"/>
          </p:nvPr>
        </p:nvSpPr>
        <p:spPr>
          <a:xfrm>
            <a:off x="2438400" y="2438400"/>
            <a:ext cx="25390855" cy="13614399"/>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17600"/>
              <a:buFont typeface="Trebuchet MS"/>
              <a:buNone/>
              <a:defRPr sz="17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8" name="Google Shape;128;p12"/>
          <p:cNvSpPr txBox="1">
            <a:spLocks noGrp="1"/>
          </p:cNvSpPr>
          <p:nvPr>
            <p:ph type="body" idx="1"/>
          </p:nvPr>
        </p:nvSpPr>
        <p:spPr>
          <a:xfrm>
            <a:off x="2438400" y="17881600"/>
            <a:ext cx="25390855" cy="6283848"/>
          </a:xfrm>
          <a:prstGeom prst="rect">
            <a:avLst/>
          </a:prstGeom>
          <a:noFill/>
          <a:ln>
            <a:noFill/>
          </a:ln>
        </p:spPr>
        <p:txBody>
          <a:bodyPr spcFirstLastPara="1" wrap="square" lIns="91425" tIns="45700" rIns="91425" bIns="45700" anchor="ctr" anchorCtr="0"/>
          <a:lstStyle>
            <a:lvl1pPr marL="457200" marR="0" lvl="0" indent="-228600" algn="l" rtl="0">
              <a:spcBef>
                <a:spcPts val="4000"/>
              </a:spcBef>
              <a:spcAft>
                <a:spcPts val="0"/>
              </a:spcAft>
              <a:buClr>
                <a:schemeClr val="accent1"/>
              </a:buClr>
              <a:buSzPts val="5760"/>
              <a:buFont typeface="Noto Sans Symbols"/>
              <a:buNone/>
              <a:defRPr sz="7200" b="0" i="0" u="none" strike="noStrike" cap="none">
                <a:solidFill>
                  <a:srgbClr val="3F3F3F"/>
                </a:solidFill>
                <a:latin typeface="Trebuchet MS"/>
                <a:ea typeface="Trebuchet MS"/>
                <a:cs typeface="Trebuchet MS"/>
                <a:sym typeface="Trebuchet MS"/>
              </a:defRPr>
            </a:lvl1pPr>
            <a:lvl2pPr marL="914400" marR="0" lvl="1" indent="-228600" algn="l" rtl="0">
              <a:spcBef>
                <a:spcPts val="4000"/>
              </a:spcBef>
              <a:spcAft>
                <a:spcPts val="0"/>
              </a:spcAft>
              <a:buClr>
                <a:schemeClr val="accent1"/>
              </a:buClr>
              <a:buSzPts val="5760"/>
              <a:buFont typeface="Noto Sans Symbols"/>
              <a:buNone/>
              <a:defRPr sz="7200" b="0" i="0" u="none" strike="noStrike" cap="none">
                <a:solidFill>
                  <a:srgbClr val="888888"/>
                </a:solidFill>
                <a:latin typeface="Trebuchet MS"/>
                <a:ea typeface="Trebuchet MS"/>
                <a:cs typeface="Trebuchet MS"/>
                <a:sym typeface="Trebuchet MS"/>
              </a:defRPr>
            </a:lvl2pPr>
            <a:lvl3pPr marL="1371600" marR="0" lvl="2" indent="-228600" algn="l" rtl="0">
              <a:spcBef>
                <a:spcPts val="4000"/>
              </a:spcBef>
              <a:spcAft>
                <a:spcPts val="0"/>
              </a:spcAft>
              <a:buClr>
                <a:schemeClr val="accent1"/>
              </a:buClr>
              <a:buSzPts val="5120"/>
              <a:buFont typeface="Noto Sans Symbols"/>
              <a:buNone/>
              <a:defRPr sz="6400" b="0" i="0" u="none" strike="noStrike" cap="none">
                <a:solidFill>
                  <a:srgbClr val="888888"/>
                </a:solidFill>
                <a:latin typeface="Trebuchet MS"/>
                <a:ea typeface="Trebuchet MS"/>
                <a:cs typeface="Trebuchet MS"/>
                <a:sym typeface="Trebuchet MS"/>
              </a:defRPr>
            </a:lvl3pPr>
            <a:lvl4pPr marL="1828800" marR="0" lvl="3"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4pPr>
            <a:lvl5pPr marL="2286000" marR="0" lvl="4"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5pPr>
            <a:lvl6pPr marL="2743200" marR="0" lvl="5"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6pPr>
            <a:lvl7pPr marL="3200400" marR="0" lvl="6"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7pPr>
            <a:lvl8pPr marL="3657600" marR="0" lvl="7"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8pPr>
            <a:lvl9pPr marL="4114800" marR="0" lvl="8"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9pPr>
          </a:lstStyle>
          <a:p>
            <a:endParaRPr/>
          </a:p>
        </p:txBody>
      </p:sp>
      <p:sp>
        <p:nvSpPr>
          <p:cNvPr id="129" name="Google Shape;129;p12"/>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30" name="Google Shape;130;p12"/>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31" name="Google Shape;131;p12"/>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32"/>
        <p:cNvGrpSpPr/>
        <p:nvPr/>
      </p:nvGrpSpPr>
      <p:grpSpPr>
        <a:xfrm>
          <a:off x="0" y="0"/>
          <a:ext cx="0" cy="0"/>
          <a:chOff x="0" y="0"/>
          <a:chExt cx="0" cy="0"/>
        </a:xfrm>
      </p:grpSpPr>
      <p:sp>
        <p:nvSpPr>
          <p:cNvPr id="133" name="Google Shape;133;p13"/>
          <p:cNvSpPr txBox="1">
            <a:spLocks noGrp="1"/>
          </p:cNvSpPr>
          <p:nvPr>
            <p:ph type="title"/>
          </p:nvPr>
        </p:nvSpPr>
        <p:spPr>
          <a:xfrm>
            <a:off x="3099540" y="2438400"/>
            <a:ext cx="24288729" cy="12090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17600"/>
              <a:buFont typeface="Trebuchet MS"/>
              <a:buNone/>
              <a:defRPr sz="17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4" name="Google Shape;134;p13"/>
          <p:cNvSpPr txBox="1">
            <a:spLocks noGrp="1"/>
          </p:cNvSpPr>
          <p:nvPr>
            <p:ph type="body" idx="1"/>
          </p:nvPr>
        </p:nvSpPr>
        <p:spPr>
          <a:xfrm>
            <a:off x="4404296" y="14528800"/>
            <a:ext cx="21679215" cy="1524000"/>
          </a:xfrm>
          <a:prstGeom prst="rect">
            <a:avLst/>
          </a:prstGeom>
          <a:noFill/>
          <a:ln>
            <a:noFill/>
          </a:ln>
        </p:spPr>
        <p:txBody>
          <a:bodyPr spcFirstLastPara="1" wrap="square" lIns="91425" tIns="45700" rIns="91425" bIns="45700" anchor="ctr" anchorCtr="0"/>
          <a:lstStyle>
            <a:lvl1pPr marL="457200" marR="0" lvl="0" indent="-228600" algn="l" rtl="0">
              <a:spcBef>
                <a:spcPts val="4000"/>
              </a:spcBef>
              <a:spcAft>
                <a:spcPts val="0"/>
              </a:spcAft>
              <a:buClr>
                <a:schemeClr val="accent1"/>
              </a:buClr>
              <a:buSzPts val="5120"/>
              <a:buFont typeface="Noto Sans Symbols"/>
              <a:buNone/>
              <a:defRPr sz="6400" b="0" i="0" u="none" strike="noStrike" cap="none">
                <a:solidFill>
                  <a:srgbClr val="7F7F7F"/>
                </a:solidFill>
                <a:latin typeface="Trebuchet MS"/>
                <a:ea typeface="Trebuchet MS"/>
                <a:cs typeface="Trebuchet MS"/>
                <a:sym typeface="Trebuchet MS"/>
              </a:defRPr>
            </a:lvl1pPr>
            <a:lvl2pPr marL="914400" marR="0" lvl="1" indent="-228600" algn="l" rtl="0">
              <a:spcBef>
                <a:spcPts val="4000"/>
              </a:spcBef>
              <a:spcAft>
                <a:spcPts val="0"/>
              </a:spcAft>
              <a:buClr>
                <a:schemeClr val="accent1"/>
              </a:buClr>
              <a:buSzPts val="5120"/>
              <a:buFont typeface="Noto Sans Symbols"/>
              <a:buNone/>
              <a:defRPr sz="6400" b="0" i="0" u="none" strike="noStrike" cap="none">
                <a:solidFill>
                  <a:srgbClr val="3F3F3F"/>
                </a:solidFill>
                <a:latin typeface="Trebuchet MS"/>
                <a:ea typeface="Trebuchet MS"/>
                <a:cs typeface="Trebuchet MS"/>
                <a:sym typeface="Trebuchet MS"/>
              </a:defRPr>
            </a:lvl2pPr>
            <a:lvl3pPr marL="1371600" marR="0" lvl="2" indent="-228600" algn="l" rtl="0">
              <a:spcBef>
                <a:spcPts val="4000"/>
              </a:spcBef>
              <a:spcAft>
                <a:spcPts val="0"/>
              </a:spcAft>
              <a:buClr>
                <a:schemeClr val="accent1"/>
              </a:buClr>
              <a:buSzPts val="4480"/>
              <a:buFont typeface="Noto Sans Symbols"/>
              <a:buNone/>
              <a:defRPr sz="5600" b="0" i="0" u="none" strike="noStrike" cap="none">
                <a:solidFill>
                  <a:srgbClr val="3F3F3F"/>
                </a:solidFill>
                <a:latin typeface="Trebuchet MS"/>
                <a:ea typeface="Trebuchet MS"/>
                <a:cs typeface="Trebuchet MS"/>
                <a:sym typeface="Trebuchet MS"/>
              </a:defRPr>
            </a:lvl3pPr>
            <a:lvl4pPr marL="1828800" marR="0" lvl="3" indent="-228600" algn="l" rtl="0">
              <a:spcBef>
                <a:spcPts val="4000"/>
              </a:spcBef>
              <a:spcAft>
                <a:spcPts val="0"/>
              </a:spcAft>
              <a:buClr>
                <a:schemeClr val="accent1"/>
              </a:buClr>
              <a:buSzPts val="3840"/>
              <a:buFont typeface="Noto Sans Symbols"/>
              <a:buNone/>
              <a:defRPr sz="4800" b="0" i="0" u="none" strike="noStrike" cap="none">
                <a:solidFill>
                  <a:srgbClr val="3F3F3F"/>
                </a:solidFill>
                <a:latin typeface="Trebuchet MS"/>
                <a:ea typeface="Trebuchet MS"/>
                <a:cs typeface="Trebuchet MS"/>
                <a:sym typeface="Trebuchet MS"/>
              </a:defRPr>
            </a:lvl4pPr>
            <a:lvl5pPr marL="2286000" marR="0" lvl="4" indent="-228600" algn="l" rtl="0">
              <a:spcBef>
                <a:spcPts val="4000"/>
              </a:spcBef>
              <a:spcAft>
                <a:spcPts val="0"/>
              </a:spcAft>
              <a:buClr>
                <a:schemeClr val="accent1"/>
              </a:buClr>
              <a:buSzPts val="3840"/>
              <a:buFont typeface="Noto Sans Symbols"/>
              <a:buNone/>
              <a:defRPr sz="4800" b="0" i="0" u="none" strike="noStrike" cap="none">
                <a:solidFill>
                  <a:srgbClr val="3F3F3F"/>
                </a:solidFill>
                <a:latin typeface="Trebuchet MS"/>
                <a:ea typeface="Trebuchet MS"/>
                <a:cs typeface="Trebuchet MS"/>
                <a:sym typeface="Trebuchet MS"/>
              </a:defRPr>
            </a:lvl5pPr>
            <a:lvl6pPr marL="2743200" marR="0" lvl="5"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6pPr>
            <a:lvl7pPr marL="3200400" marR="0" lvl="6"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7pPr>
            <a:lvl8pPr marL="3657600" marR="0" lvl="7"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8pPr>
            <a:lvl9pPr marL="4114800" marR="0" lvl="8" indent="-472440"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9pPr>
          </a:lstStyle>
          <a:p>
            <a:endParaRPr/>
          </a:p>
        </p:txBody>
      </p:sp>
      <p:sp>
        <p:nvSpPr>
          <p:cNvPr id="135" name="Google Shape;135;p13"/>
          <p:cNvSpPr txBox="1">
            <a:spLocks noGrp="1"/>
          </p:cNvSpPr>
          <p:nvPr>
            <p:ph type="body" idx="2"/>
          </p:nvPr>
        </p:nvSpPr>
        <p:spPr>
          <a:xfrm>
            <a:off x="2438394" y="17881600"/>
            <a:ext cx="25390861" cy="6283848"/>
          </a:xfrm>
          <a:prstGeom prst="rect">
            <a:avLst/>
          </a:prstGeom>
          <a:noFill/>
          <a:ln>
            <a:noFill/>
          </a:ln>
        </p:spPr>
        <p:txBody>
          <a:bodyPr spcFirstLastPara="1" wrap="square" lIns="91425" tIns="45700" rIns="91425" bIns="45700" anchor="ctr" anchorCtr="0"/>
          <a:lstStyle>
            <a:lvl1pPr marL="457200" marR="0" lvl="0" indent="-228600" algn="l" rtl="0">
              <a:spcBef>
                <a:spcPts val="4000"/>
              </a:spcBef>
              <a:spcAft>
                <a:spcPts val="0"/>
              </a:spcAft>
              <a:buClr>
                <a:schemeClr val="accent1"/>
              </a:buClr>
              <a:buSzPts val="5760"/>
              <a:buFont typeface="Noto Sans Symbols"/>
              <a:buNone/>
              <a:defRPr sz="7200" b="0" i="0" u="none" strike="noStrike" cap="none">
                <a:solidFill>
                  <a:srgbClr val="3F3F3F"/>
                </a:solidFill>
                <a:latin typeface="Trebuchet MS"/>
                <a:ea typeface="Trebuchet MS"/>
                <a:cs typeface="Trebuchet MS"/>
                <a:sym typeface="Trebuchet MS"/>
              </a:defRPr>
            </a:lvl1pPr>
            <a:lvl2pPr marL="914400" marR="0" lvl="1" indent="-228600" algn="l" rtl="0">
              <a:spcBef>
                <a:spcPts val="4000"/>
              </a:spcBef>
              <a:spcAft>
                <a:spcPts val="0"/>
              </a:spcAft>
              <a:buClr>
                <a:schemeClr val="accent1"/>
              </a:buClr>
              <a:buSzPts val="5760"/>
              <a:buFont typeface="Noto Sans Symbols"/>
              <a:buNone/>
              <a:defRPr sz="7200" b="0" i="0" u="none" strike="noStrike" cap="none">
                <a:solidFill>
                  <a:srgbClr val="888888"/>
                </a:solidFill>
                <a:latin typeface="Trebuchet MS"/>
                <a:ea typeface="Trebuchet MS"/>
                <a:cs typeface="Trebuchet MS"/>
                <a:sym typeface="Trebuchet MS"/>
              </a:defRPr>
            </a:lvl2pPr>
            <a:lvl3pPr marL="1371600" marR="0" lvl="2" indent="-228600" algn="l" rtl="0">
              <a:spcBef>
                <a:spcPts val="4000"/>
              </a:spcBef>
              <a:spcAft>
                <a:spcPts val="0"/>
              </a:spcAft>
              <a:buClr>
                <a:schemeClr val="accent1"/>
              </a:buClr>
              <a:buSzPts val="5120"/>
              <a:buFont typeface="Noto Sans Symbols"/>
              <a:buNone/>
              <a:defRPr sz="6400" b="0" i="0" u="none" strike="noStrike" cap="none">
                <a:solidFill>
                  <a:srgbClr val="888888"/>
                </a:solidFill>
                <a:latin typeface="Trebuchet MS"/>
                <a:ea typeface="Trebuchet MS"/>
                <a:cs typeface="Trebuchet MS"/>
                <a:sym typeface="Trebuchet MS"/>
              </a:defRPr>
            </a:lvl3pPr>
            <a:lvl4pPr marL="1828800" marR="0" lvl="3"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4pPr>
            <a:lvl5pPr marL="2286000" marR="0" lvl="4"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5pPr>
            <a:lvl6pPr marL="2743200" marR="0" lvl="5"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6pPr>
            <a:lvl7pPr marL="3200400" marR="0" lvl="6"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7pPr>
            <a:lvl8pPr marL="3657600" marR="0" lvl="7"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8pPr>
            <a:lvl9pPr marL="4114800" marR="0" lvl="8"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9pPr>
          </a:lstStyle>
          <a:p>
            <a:endParaRPr/>
          </a:p>
        </p:txBody>
      </p:sp>
      <p:sp>
        <p:nvSpPr>
          <p:cNvPr id="136" name="Google Shape;136;p13"/>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37" name="Google Shape;137;p13"/>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38" name="Google Shape;138;p13"/>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39" name="Google Shape;139;p13"/>
          <p:cNvSpPr txBox="1"/>
          <p:nvPr/>
        </p:nvSpPr>
        <p:spPr>
          <a:xfrm>
            <a:off x="1930846" y="3161512"/>
            <a:ext cx="1829276" cy="2339104"/>
          </a:xfrm>
          <a:prstGeom prst="rect">
            <a:avLst/>
          </a:prstGeom>
          <a:noFill/>
          <a:ln>
            <a:noFill/>
          </a:ln>
        </p:spPr>
        <p:txBody>
          <a:bodyPr spcFirstLastPara="1" wrap="square" lIns="365750" tIns="182875" rIns="365750" bIns="182875" anchor="ctr" anchorCtr="0">
            <a:noAutofit/>
          </a:bodyPr>
          <a:lstStyle/>
          <a:p>
            <a:pPr marL="0" marR="0" lvl="0" indent="0" algn="l" rtl="0">
              <a:spcBef>
                <a:spcPts val="0"/>
              </a:spcBef>
              <a:spcAft>
                <a:spcPts val="0"/>
              </a:spcAft>
              <a:buNone/>
            </a:pPr>
            <a:r>
              <a:rPr lang="en-US" sz="32000">
                <a:solidFill>
                  <a:srgbClr val="BFE471"/>
                </a:solidFill>
                <a:latin typeface="Arial"/>
                <a:ea typeface="Arial"/>
                <a:cs typeface="Arial"/>
                <a:sym typeface="Arial"/>
              </a:rPr>
              <a:t>“</a:t>
            </a:r>
            <a:endParaRPr/>
          </a:p>
        </p:txBody>
      </p:sp>
      <p:sp>
        <p:nvSpPr>
          <p:cNvPr id="140" name="Google Shape;140;p13"/>
          <p:cNvSpPr txBox="1"/>
          <p:nvPr/>
        </p:nvSpPr>
        <p:spPr>
          <a:xfrm>
            <a:off x="26990797" y="11546224"/>
            <a:ext cx="1829276" cy="2339104"/>
          </a:xfrm>
          <a:prstGeom prst="rect">
            <a:avLst/>
          </a:prstGeom>
          <a:noFill/>
          <a:ln>
            <a:noFill/>
          </a:ln>
        </p:spPr>
        <p:txBody>
          <a:bodyPr spcFirstLastPara="1" wrap="square" lIns="365750" tIns="182875" rIns="365750" bIns="182875" anchor="ctr" anchorCtr="0">
            <a:noAutofit/>
          </a:bodyPr>
          <a:lstStyle/>
          <a:p>
            <a:pPr marL="0" marR="0" lvl="0" indent="0" algn="l" rtl="0">
              <a:spcBef>
                <a:spcPts val="0"/>
              </a:spcBef>
              <a:spcAft>
                <a:spcPts val="0"/>
              </a:spcAft>
              <a:buNone/>
            </a:pPr>
            <a:r>
              <a:rPr lang="en-US" sz="32000">
                <a:solidFill>
                  <a:srgbClr val="BFE47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2438394" y="7727952"/>
            <a:ext cx="25390861" cy="1038184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17600"/>
              <a:buFont typeface="Trebuchet MS"/>
              <a:buNone/>
              <a:defRPr sz="17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3" name="Google Shape;143;p14"/>
          <p:cNvSpPr txBox="1">
            <a:spLocks noGrp="1"/>
          </p:cNvSpPr>
          <p:nvPr>
            <p:ph type="body" idx="1"/>
          </p:nvPr>
        </p:nvSpPr>
        <p:spPr>
          <a:xfrm>
            <a:off x="2438394" y="18109792"/>
            <a:ext cx="25390861" cy="6055656"/>
          </a:xfrm>
          <a:prstGeom prst="rect">
            <a:avLst/>
          </a:prstGeom>
          <a:noFill/>
          <a:ln>
            <a:noFill/>
          </a:ln>
        </p:spPr>
        <p:txBody>
          <a:bodyPr spcFirstLastPara="1" wrap="square" lIns="91425" tIns="45700" rIns="91425" bIns="45700" anchor="t" anchorCtr="0"/>
          <a:lstStyle>
            <a:lvl1pPr marL="457200" marR="0" lvl="0" indent="-228600" algn="l" rtl="0">
              <a:spcBef>
                <a:spcPts val="4000"/>
              </a:spcBef>
              <a:spcAft>
                <a:spcPts val="0"/>
              </a:spcAft>
              <a:buClr>
                <a:schemeClr val="accent1"/>
              </a:buClr>
              <a:buSzPts val="5760"/>
              <a:buFont typeface="Noto Sans Symbols"/>
              <a:buNone/>
              <a:defRPr sz="7200" b="0" i="0" u="none" strike="noStrike" cap="none">
                <a:solidFill>
                  <a:srgbClr val="3F3F3F"/>
                </a:solidFill>
                <a:latin typeface="Trebuchet MS"/>
                <a:ea typeface="Trebuchet MS"/>
                <a:cs typeface="Trebuchet MS"/>
                <a:sym typeface="Trebuchet MS"/>
              </a:defRPr>
            </a:lvl1pPr>
            <a:lvl2pPr marL="914400" marR="0" lvl="1" indent="-228600" algn="l" rtl="0">
              <a:spcBef>
                <a:spcPts val="4000"/>
              </a:spcBef>
              <a:spcAft>
                <a:spcPts val="0"/>
              </a:spcAft>
              <a:buClr>
                <a:schemeClr val="accent1"/>
              </a:buClr>
              <a:buSzPts val="5760"/>
              <a:buFont typeface="Noto Sans Symbols"/>
              <a:buNone/>
              <a:defRPr sz="7200" b="0" i="0" u="none" strike="noStrike" cap="none">
                <a:solidFill>
                  <a:srgbClr val="888888"/>
                </a:solidFill>
                <a:latin typeface="Trebuchet MS"/>
                <a:ea typeface="Trebuchet MS"/>
                <a:cs typeface="Trebuchet MS"/>
                <a:sym typeface="Trebuchet MS"/>
              </a:defRPr>
            </a:lvl2pPr>
            <a:lvl3pPr marL="1371600" marR="0" lvl="2" indent="-228600" algn="l" rtl="0">
              <a:spcBef>
                <a:spcPts val="4000"/>
              </a:spcBef>
              <a:spcAft>
                <a:spcPts val="0"/>
              </a:spcAft>
              <a:buClr>
                <a:schemeClr val="accent1"/>
              </a:buClr>
              <a:buSzPts val="5120"/>
              <a:buFont typeface="Noto Sans Symbols"/>
              <a:buNone/>
              <a:defRPr sz="6400" b="0" i="0" u="none" strike="noStrike" cap="none">
                <a:solidFill>
                  <a:srgbClr val="888888"/>
                </a:solidFill>
                <a:latin typeface="Trebuchet MS"/>
                <a:ea typeface="Trebuchet MS"/>
                <a:cs typeface="Trebuchet MS"/>
                <a:sym typeface="Trebuchet MS"/>
              </a:defRPr>
            </a:lvl3pPr>
            <a:lvl4pPr marL="1828800" marR="0" lvl="3"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4pPr>
            <a:lvl5pPr marL="2286000" marR="0" lvl="4"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5pPr>
            <a:lvl6pPr marL="2743200" marR="0" lvl="5"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6pPr>
            <a:lvl7pPr marL="3200400" marR="0" lvl="6"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7pPr>
            <a:lvl8pPr marL="3657600" marR="0" lvl="7"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8pPr>
            <a:lvl9pPr marL="4114800" marR="0" lvl="8"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9pPr>
          </a:lstStyle>
          <a:p>
            <a:endParaRPr/>
          </a:p>
        </p:txBody>
      </p:sp>
      <p:sp>
        <p:nvSpPr>
          <p:cNvPr id="144" name="Google Shape;144;p14"/>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45" name="Google Shape;145;p14"/>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46" name="Google Shape;146;p14"/>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3099540" y="2438400"/>
            <a:ext cx="24288729" cy="12090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17600"/>
              <a:buFont typeface="Trebuchet MS"/>
              <a:buNone/>
              <a:defRPr sz="17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9" name="Google Shape;149;p15"/>
          <p:cNvSpPr txBox="1">
            <a:spLocks noGrp="1"/>
          </p:cNvSpPr>
          <p:nvPr>
            <p:ph type="body" idx="1"/>
          </p:nvPr>
        </p:nvSpPr>
        <p:spPr>
          <a:xfrm>
            <a:off x="2438388" y="16052800"/>
            <a:ext cx="25390863" cy="2056992"/>
          </a:xfrm>
          <a:prstGeom prst="rect">
            <a:avLst/>
          </a:prstGeom>
          <a:noFill/>
          <a:ln>
            <a:noFill/>
          </a:ln>
        </p:spPr>
        <p:txBody>
          <a:bodyPr spcFirstLastPara="1" wrap="square" lIns="91425" tIns="45700" rIns="91425" bIns="45700" anchor="b" anchorCtr="0"/>
          <a:lstStyle>
            <a:lvl1pPr marL="457200" marR="0" lvl="0" indent="-228600" algn="l" rtl="0">
              <a:spcBef>
                <a:spcPts val="4000"/>
              </a:spcBef>
              <a:spcAft>
                <a:spcPts val="0"/>
              </a:spcAft>
              <a:buClr>
                <a:schemeClr val="accent1"/>
              </a:buClr>
              <a:buSzPts val="7680"/>
              <a:buFont typeface="Noto Sans Symbols"/>
              <a:buNone/>
              <a:defRPr sz="9600" b="0" i="0" u="none" strike="noStrike" cap="none">
                <a:solidFill>
                  <a:srgbClr val="3F3F3F"/>
                </a:solidFill>
                <a:latin typeface="Trebuchet MS"/>
                <a:ea typeface="Trebuchet MS"/>
                <a:cs typeface="Trebuchet MS"/>
                <a:sym typeface="Trebuchet MS"/>
              </a:defRPr>
            </a:lvl1pPr>
            <a:lvl2pPr marL="914400" marR="0" lvl="1" indent="-228600" algn="l" rtl="0">
              <a:spcBef>
                <a:spcPts val="4000"/>
              </a:spcBef>
              <a:spcAft>
                <a:spcPts val="0"/>
              </a:spcAft>
              <a:buClr>
                <a:schemeClr val="accent1"/>
              </a:buClr>
              <a:buSzPts val="5120"/>
              <a:buFont typeface="Noto Sans Symbols"/>
              <a:buNone/>
              <a:defRPr sz="6400" b="0" i="0" u="none" strike="noStrike" cap="none">
                <a:solidFill>
                  <a:srgbClr val="3F3F3F"/>
                </a:solidFill>
                <a:latin typeface="Trebuchet MS"/>
                <a:ea typeface="Trebuchet MS"/>
                <a:cs typeface="Trebuchet MS"/>
                <a:sym typeface="Trebuchet MS"/>
              </a:defRPr>
            </a:lvl2pPr>
            <a:lvl3pPr marL="1371600" marR="0" lvl="2" indent="-228600" algn="l" rtl="0">
              <a:spcBef>
                <a:spcPts val="4000"/>
              </a:spcBef>
              <a:spcAft>
                <a:spcPts val="0"/>
              </a:spcAft>
              <a:buClr>
                <a:schemeClr val="accent1"/>
              </a:buClr>
              <a:buSzPts val="4480"/>
              <a:buFont typeface="Noto Sans Symbols"/>
              <a:buNone/>
              <a:defRPr sz="5600" b="0" i="0" u="none" strike="noStrike" cap="none">
                <a:solidFill>
                  <a:srgbClr val="3F3F3F"/>
                </a:solidFill>
                <a:latin typeface="Trebuchet MS"/>
                <a:ea typeface="Trebuchet MS"/>
                <a:cs typeface="Trebuchet MS"/>
                <a:sym typeface="Trebuchet MS"/>
              </a:defRPr>
            </a:lvl3pPr>
            <a:lvl4pPr marL="1828800" marR="0" lvl="3" indent="-228600" algn="l" rtl="0">
              <a:spcBef>
                <a:spcPts val="4000"/>
              </a:spcBef>
              <a:spcAft>
                <a:spcPts val="0"/>
              </a:spcAft>
              <a:buClr>
                <a:schemeClr val="accent1"/>
              </a:buClr>
              <a:buSzPts val="3840"/>
              <a:buFont typeface="Noto Sans Symbols"/>
              <a:buNone/>
              <a:defRPr sz="4800" b="0" i="0" u="none" strike="noStrike" cap="none">
                <a:solidFill>
                  <a:srgbClr val="3F3F3F"/>
                </a:solidFill>
                <a:latin typeface="Trebuchet MS"/>
                <a:ea typeface="Trebuchet MS"/>
                <a:cs typeface="Trebuchet MS"/>
                <a:sym typeface="Trebuchet MS"/>
              </a:defRPr>
            </a:lvl4pPr>
            <a:lvl5pPr marL="2286000" marR="0" lvl="4" indent="-228600" algn="l" rtl="0">
              <a:spcBef>
                <a:spcPts val="4000"/>
              </a:spcBef>
              <a:spcAft>
                <a:spcPts val="0"/>
              </a:spcAft>
              <a:buClr>
                <a:schemeClr val="accent1"/>
              </a:buClr>
              <a:buSzPts val="3840"/>
              <a:buFont typeface="Noto Sans Symbols"/>
              <a:buNone/>
              <a:defRPr sz="4800" b="0" i="0" u="none" strike="noStrike" cap="none">
                <a:solidFill>
                  <a:srgbClr val="3F3F3F"/>
                </a:solidFill>
                <a:latin typeface="Trebuchet MS"/>
                <a:ea typeface="Trebuchet MS"/>
                <a:cs typeface="Trebuchet MS"/>
                <a:sym typeface="Trebuchet MS"/>
              </a:defRPr>
            </a:lvl5pPr>
            <a:lvl6pPr marL="2743200" marR="0" lvl="5"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6pPr>
            <a:lvl7pPr marL="3200400" marR="0" lvl="6"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7pPr>
            <a:lvl8pPr marL="3657600" marR="0" lvl="7"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8pPr>
            <a:lvl9pPr marL="4114800" marR="0" lvl="8" indent="-472440"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9pPr>
          </a:lstStyle>
          <a:p>
            <a:endParaRPr/>
          </a:p>
        </p:txBody>
      </p:sp>
      <p:sp>
        <p:nvSpPr>
          <p:cNvPr id="150" name="Google Shape;150;p15"/>
          <p:cNvSpPr txBox="1">
            <a:spLocks noGrp="1"/>
          </p:cNvSpPr>
          <p:nvPr>
            <p:ph type="body" idx="2"/>
          </p:nvPr>
        </p:nvSpPr>
        <p:spPr>
          <a:xfrm>
            <a:off x="2438394" y="18109792"/>
            <a:ext cx="25390861" cy="6055656"/>
          </a:xfrm>
          <a:prstGeom prst="rect">
            <a:avLst/>
          </a:prstGeom>
          <a:noFill/>
          <a:ln>
            <a:noFill/>
          </a:ln>
        </p:spPr>
        <p:txBody>
          <a:bodyPr spcFirstLastPara="1" wrap="square" lIns="91425" tIns="45700" rIns="91425" bIns="45700" anchor="t" anchorCtr="0"/>
          <a:lstStyle>
            <a:lvl1pPr marL="457200" marR="0" lvl="0" indent="-228600" algn="l" rtl="0">
              <a:spcBef>
                <a:spcPts val="4000"/>
              </a:spcBef>
              <a:spcAft>
                <a:spcPts val="0"/>
              </a:spcAft>
              <a:buClr>
                <a:schemeClr val="accent1"/>
              </a:buClr>
              <a:buSzPts val="5760"/>
              <a:buFont typeface="Noto Sans Symbols"/>
              <a:buNone/>
              <a:defRPr sz="7200" b="0" i="0" u="none" strike="noStrike" cap="none">
                <a:solidFill>
                  <a:srgbClr val="7F7F7F"/>
                </a:solidFill>
                <a:latin typeface="Trebuchet MS"/>
                <a:ea typeface="Trebuchet MS"/>
                <a:cs typeface="Trebuchet MS"/>
                <a:sym typeface="Trebuchet MS"/>
              </a:defRPr>
            </a:lvl1pPr>
            <a:lvl2pPr marL="914400" marR="0" lvl="1" indent="-228600" algn="l" rtl="0">
              <a:spcBef>
                <a:spcPts val="4000"/>
              </a:spcBef>
              <a:spcAft>
                <a:spcPts val="0"/>
              </a:spcAft>
              <a:buClr>
                <a:schemeClr val="accent1"/>
              </a:buClr>
              <a:buSzPts val="5760"/>
              <a:buFont typeface="Noto Sans Symbols"/>
              <a:buNone/>
              <a:defRPr sz="7200" b="0" i="0" u="none" strike="noStrike" cap="none">
                <a:solidFill>
                  <a:srgbClr val="888888"/>
                </a:solidFill>
                <a:latin typeface="Trebuchet MS"/>
                <a:ea typeface="Trebuchet MS"/>
                <a:cs typeface="Trebuchet MS"/>
                <a:sym typeface="Trebuchet MS"/>
              </a:defRPr>
            </a:lvl2pPr>
            <a:lvl3pPr marL="1371600" marR="0" lvl="2" indent="-228600" algn="l" rtl="0">
              <a:spcBef>
                <a:spcPts val="4000"/>
              </a:spcBef>
              <a:spcAft>
                <a:spcPts val="0"/>
              </a:spcAft>
              <a:buClr>
                <a:schemeClr val="accent1"/>
              </a:buClr>
              <a:buSzPts val="5120"/>
              <a:buFont typeface="Noto Sans Symbols"/>
              <a:buNone/>
              <a:defRPr sz="6400" b="0" i="0" u="none" strike="noStrike" cap="none">
                <a:solidFill>
                  <a:srgbClr val="888888"/>
                </a:solidFill>
                <a:latin typeface="Trebuchet MS"/>
                <a:ea typeface="Trebuchet MS"/>
                <a:cs typeface="Trebuchet MS"/>
                <a:sym typeface="Trebuchet MS"/>
              </a:defRPr>
            </a:lvl3pPr>
            <a:lvl4pPr marL="1828800" marR="0" lvl="3"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4pPr>
            <a:lvl5pPr marL="2286000" marR="0" lvl="4"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5pPr>
            <a:lvl6pPr marL="2743200" marR="0" lvl="5"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6pPr>
            <a:lvl7pPr marL="3200400" marR="0" lvl="6"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7pPr>
            <a:lvl8pPr marL="3657600" marR="0" lvl="7"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8pPr>
            <a:lvl9pPr marL="4114800" marR="0" lvl="8"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9pPr>
          </a:lstStyle>
          <a:p>
            <a:endParaRPr/>
          </a:p>
        </p:txBody>
      </p:sp>
      <p:sp>
        <p:nvSpPr>
          <p:cNvPr id="151" name="Google Shape;151;p15"/>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52" name="Google Shape;152;p15"/>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53" name="Google Shape;153;p15"/>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54" name="Google Shape;154;p15"/>
          <p:cNvSpPr txBox="1"/>
          <p:nvPr/>
        </p:nvSpPr>
        <p:spPr>
          <a:xfrm>
            <a:off x="1930846" y="3161512"/>
            <a:ext cx="1829276" cy="2339104"/>
          </a:xfrm>
          <a:prstGeom prst="rect">
            <a:avLst/>
          </a:prstGeom>
          <a:noFill/>
          <a:ln>
            <a:noFill/>
          </a:ln>
        </p:spPr>
        <p:txBody>
          <a:bodyPr spcFirstLastPara="1" wrap="square" lIns="365750" tIns="182875" rIns="365750" bIns="182875" anchor="ctr" anchorCtr="0">
            <a:noAutofit/>
          </a:bodyPr>
          <a:lstStyle/>
          <a:p>
            <a:pPr marL="0" marR="0" lvl="0" indent="0" algn="l" rtl="0">
              <a:spcBef>
                <a:spcPts val="0"/>
              </a:spcBef>
              <a:spcAft>
                <a:spcPts val="0"/>
              </a:spcAft>
              <a:buNone/>
            </a:pPr>
            <a:r>
              <a:rPr lang="en-US" sz="32000">
                <a:solidFill>
                  <a:srgbClr val="BFE471"/>
                </a:solidFill>
                <a:latin typeface="Arial"/>
                <a:ea typeface="Arial"/>
                <a:cs typeface="Arial"/>
                <a:sym typeface="Arial"/>
              </a:rPr>
              <a:t>“</a:t>
            </a:r>
            <a:endParaRPr/>
          </a:p>
        </p:txBody>
      </p:sp>
      <p:sp>
        <p:nvSpPr>
          <p:cNvPr id="155" name="Google Shape;155;p15"/>
          <p:cNvSpPr txBox="1"/>
          <p:nvPr/>
        </p:nvSpPr>
        <p:spPr>
          <a:xfrm>
            <a:off x="26990797" y="11546224"/>
            <a:ext cx="1829276" cy="2339104"/>
          </a:xfrm>
          <a:prstGeom prst="rect">
            <a:avLst/>
          </a:prstGeom>
          <a:noFill/>
          <a:ln>
            <a:noFill/>
          </a:ln>
        </p:spPr>
        <p:txBody>
          <a:bodyPr spcFirstLastPara="1" wrap="square" lIns="365750" tIns="182875" rIns="365750" bIns="182875" anchor="ctr" anchorCtr="0">
            <a:noAutofit/>
          </a:bodyPr>
          <a:lstStyle/>
          <a:p>
            <a:pPr marL="0" marR="0" lvl="0" indent="0" algn="l" rtl="0">
              <a:spcBef>
                <a:spcPts val="0"/>
              </a:spcBef>
              <a:spcAft>
                <a:spcPts val="0"/>
              </a:spcAft>
              <a:buNone/>
            </a:pPr>
            <a:r>
              <a:rPr lang="en-US" sz="32000">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2463394" y="2438400"/>
            <a:ext cx="25365861" cy="12090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17600"/>
              <a:buFont typeface="Trebuchet MS"/>
              <a:buNone/>
              <a:defRPr sz="17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58" name="Google Shape;158;p16"/>
          <p:cNvSpPr txBox="1">
            <a:spLocks noGrp="1"/>
          </p:cNvSpPr>
          <p:nvPr>
            <p:ph type="body" idx="1"/>
          </p:nvPr>
        </p:nvSpPr>
        <p:spPr>
          <a:xfrm>
            <a:off x="2438388" y="16052800"/>
            <a:ext cx="25390863" cy="2056992"/>
          </a:xfrm>
          <a:prstGeom prst="rect">
            <a:avLst/>
          </a:prstGeom>
          <a:noFill/>
          <a:ln>
            <a:noFill/>
          </a:ln>
        </p:spPr>
        <p:txBody>
          <a:bodyPr spcFirstLastPara="1" wrap="square" lIns="91425" tIns="45700" rIns="91425" bIns="45700" anchor="b" anchorCtr="0"/>
          <a:lstStyle>
            <a:lvl1pPr marL="457200" marR="0" lvl="0" indent="-228600" algn="l" rtl="0">
              <a:spcBef>
                <a:spcPts val="4000"/>
              </a:spcBef>
              <a:spcAft>
                <a:spcPts val="0"/>
              </a:spcAft>
              <a:buClr>
                <a:schemeClr val="accent1"/>
              </a:buClr>
              <a:buSzPts val="7680"/>
              <a:buFont typeface="Noto Sans Symbols"/>
              <a:buNone/>
              <a:defRPr sz="9600" b="0" i="0" u="none" strike="noStrike" cap="none">
                <a:solidFill>
                  <a:schemeClr val="accent1"/>
                </a:solidFill>
                <a:latin typeface="Trebuchet MS"/>
                <a:ea typeface="Trebuchet MS"/>
                <a:cs typeface="Trebuchet MS"/>
                <a:sym typeface="Trebuchet MS"/>
              </a:defRPr>
            </a:lvl1pPr>
            <a:lvl2pPr marL="914400" marR="0" lvl="1" indent="-228600" algn="l" rtl="0">
              <a:spcBef>
                <a:spcPts val="4000"/>
              </a:spcBef>
              <a:spcAft>
                <a:spcPts val="0"/>
              </a:spcAft>
              <a:buClr>
                <a:schemeClr val="accent1"/>
              </a:buClr>
              <a:buSzPts val="5120"/>
              <a:buFont typeface="Noto Sans Symbols"/>
              <a:buNone/>
              <a:defRPr sz="6400" b="0" i="0" u="none" strike="noStrike" cap="none">
                <a:solidFill>
                  <a:srgbClr val="3F3F3F"/>
                </a:solidFill>
                <a:latin typeface="Trebuchet MS"/>
                <a:ea typeface="Trebuchet MS"/>
                <a:cs typeface="Trebuchet MS"/>
                <a:sym typeface="Trebuchet MS"/>
              </a:defRPr>
            </a:lvl2pPr>
            <a:lvl3pPr marL="1371600" marR="0" lvl="2" indent="-228600" algn="l" rtl="0">
              <a:spcBef>
                <a:spcPts val="4000"/>
              </a:spcBef>
              <a:spcAft>
                <a:spcPts val="0"/>
              </a:spcAft>
              <a:buClr>
                <a:schemeClr val="accent1"/>
              </a:buClr>
              <a:buSzPts val="4480"/>
              <a:buFont typeface="Noto Sans Symbols"/>
              <a:buNone/>
              <a:defRPr sz="5600" b="0" i="0" u="none" strike="noStrike" cap="none">
                <a:solidFill>
                  <a:srgbClr val="3F3F3F"/>
                </a:solidFill>
                <a:latin typeface="Trebuchet MS"/>
                <a:ea typeface="Trebuchet MS"/>
                <a:cs typeface="Trebuchet MS"/>
                <a:sym typeface="Trebuchet MS"/>
              </a:defRPr>
            </a:lvl3pPr>
            <a:lvl4pPr marL="1828800" marR="0" lvl="3" indent="-228600" algn="l" rtl="0">
              <a:spcBef>
                <a:spcPts val="4000"/>
              </a:spcBef>
              <a:spcAft>
                <a:spcPts val="0"/>
              </a:spcAft>
              <a:buClr>
                <a:schemeClr val="accent1"/>
              </a:buClr>
              <a:buSzPts val="3840"/>
              <a:buFont typeface="Noto Sans Symbols"/>
              <a:buNone/>
              <a:defRPr sz="4800" b="0" i="0" u="none" strike="noStrike" cap="none">
                <a:solidFill>
                  <a:srgbClr val="3F3F3F"/>
                </a:solidFill>
                <a:latin typeface="Trebuchet MS"/>
                <a:ea typeface="Trebuchet MS"/>
                <a:cs typeface="Trebuchet MS"/>
                <a:sym typeface="Trebuchet MS"/>
              </a:defRPr>
            </a:lvl4pPr>
            <a:lvl5pPr marL="2286000" marR="0" lvl="4" indent="-228600" algn="l" rtl="0">
              <a:spcBef>
                <a:spcPts val="4000"/>
              </a:spcBef>
              <a:spcAft>
                <a:spcPts val="0"/>
              </a:spcAft>
              <a:buClr>
                <a:schemeClr val="accent1"/>
              </a:buClr>
              <a:buSzPts val="3840"/>
              <a:buFont typeface="Noto Sans Symbols"/>
              <a:buNone/>
              <a:defRPr sz="4800" b="0" i="0" u="none" strike="noStrike" cap="none">
                <a:solidFill>
                  <a:srgbClr val="3F3F3F"/>
                </a:solidFill>
                <a:latin typeface="Trebuchet MS"/>
                <a:ea typeface="Trebuchet MS"/>
                <a:cs typeface="Trebuchet MS"/>
                <a:sym typeface="Trebuchet MS"/>
              </a:defRPr>
            </a:lvl5pPr>
            <a:lvl6pPr marL="2743200" marR="0" lvl="5"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6pPr>
            <a:lvl7pPr marL="3200400" marR="0" lvl="6"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7pPr>
            <a:lvl8pPr marL="3657600" marR="0" lvl="7"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8pPr>
            <a:lvl9pPr marL="4114800" marR="0" lvl="8" indent="-472440"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9pPr>
          </a:lstStyle>
          <a:p>
            <a:endParaRPr/>
          </a:p>
        </p:txBody>
      </p:sp>
      <p:sp>
        <p:nvSpPr>
          <p:cNvPr id="159" name="Google Shape;159;p16"/>
          <p:cNvSpPr txBox="1">
            <a:spLocks noGrp="1"/>
          </p:cNvSpPr>
          <p:nvPr>
            <p:ph type="body" idx="2"/>
          </p:nvPr>
        </p:nvSpPr>
        <p:spPr>
          <a:xfrm>
            <a:off x="2438394" y="18109792"/>
            <a:ext cx="25390861" cy="6055656"/>
          </a:xfrm>
          <a:prstGeom prst="rect">
            <a:avLst/>
          </a:prstGeom>
          <a:noFill/>
          <a:ln>
            <a:noFill/>
          </a:ln>
        </p:spPr>
        <p:txBody>
          <a:bodyPr spcFirstLastPara="1" wrap="square" lIns="91425" tIns="45700" rIns="91425" bIns="45700" anchor="t" anchorCtr="0"/>
          <a:lstStyle>
            <a:lvl1pPr marL="457200" marR="0" lvl="0" indent="-228600" algn="l" rtl="0">
              <a:spcBef>
                <a:spcPts val="4000"/>
              </a:spcBef>
              <a:spcAft>
                <a:spcPts val="0"/>
              </a:spcAft>
              <a:buClr>
                <a:schemeClr val="accent1"/>
              </a:buClr>
              <a:buSzPts val="5760"/>
              <a:buFont typeface="Noto Sans Symbols"/>
              <a:buNone/>
              <a:defRPr sz="7200" b="0" i="0" u="none" strike="noStrike" cap="none">
                <a:solidFill>
                  <a:srgbClr val="7F7F7F"/>
                </a:solidFill>
                <a:latin typeface="Trebuchet MS"/>
                <a:ea typeface="Trebuchet MS"/>
                <a:cs typeface="Trebuchet MS"/>
                <a:sym typeface="Trebuchet MS"/>
              </a:defRPr>
            </a:lvl1pPr>
            <a:lvl2pPr marL="914400" marR="0" lvl="1" indent="-228600" algn="l" rtl="0">
              <a:spcBef>
                <a:spcPts val="4000"/>
              </a:spcBef>
              <a:spcAft>
                <a:spcPts val="0"/>
              </a:spcAft>
              <a:buClr>
                <a:schemeClr val="accent1"/>
              </a:buClr>
              <a:buSzPts val="5760"/>
              <a:buFont typeface="Noto Sans Symbols"/>
              <a:buNone/>
              <a:defRPr sz="7200" b="0" i="0" u="none" strike="noStrike" cap="none">
                <a:solidFill>
                  <a:srgbClr val="888888"/>
                </a:solidFill>
                <a:latin typeface="Trebuchet MS"/>
                <a:ea typeface="Trebuchet MS"/>
                <a:cs typeface="Trebuchet MS"/>
                <a:sym typeface="Trebuchet MS"/>
              </a:defRPr>
            </a:lvl2pPr>
            <a:lvl3pPr marL="1371600" marR="0" lvl="2" indent="-228600" algn="l" rtl="0">
              <a:spcBef>
                <a:spcPts val="4000"/>
              </a:spcBef>
              <a:spcAft>
                <a:spcPts val="0"/>
              </a:spcAft>
              <a:buClr>
                <a:schemeClr val="accent1"/>
              </a:buClr>
              <a:buSzPts val="5120"/>
              <a:buFont typeface="Noto Sans Symbols"/>
              <a:buNone/>
              <a:defRPr sz="6400" b="0" i="0" u="none" strike="noStrike" cap="none">
                <a:solidFill>
                  <a:srgbClr val="888888"/>
                </a:solidFill>
                <a:latin typeface="Trebuchet MS"/>
                <a:ea typeface="Trebuchet MS"/>
                <a:cs typeface="Trebuchet MS"/>
                <a:sym typeface="Trebuchet MS"/>
              </a:defRPr>
            </a:lvl3pPr>
            <a:lvl4pPr marL="1828800" marR="0" lvl="3"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4pPr>
            <a:lvl5pPr marL="2286000" marR="0" lvl="4"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5pPr>
            <a:lvl6pPr marL="2743200" marR="0" lvl="5"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6pPr>
            <a:lvl7pPr marL="3200400" marR="0" lvl="6"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7pPr>
            <a:lvl8pPr marL="3657600" marR="0" lvl="7"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8pPr>
            <a:lvl9pPr marL="4114800" marR="0" lvl="8"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9pPr>
          </a:lstStyle>
          <a:p>
            <a:endParaRPr/>
          </a:p>
        </p:txBody>
      </p:sp>
      <p:sp>
        <p:nvSpPr>
          <p:cNvPr id="160" name="Google Shape;160;p16"/>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61" name="Google Shape;161;p16"/>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62" name="Google Shape;162;p16"/>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2438398" y="2438400"/>
            <a:ext cx="25390852" cy="5283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14400"/>
              <a:buFont typeface="Trebuchet MS"/>
              <a:buNone/>
              <a:defRPr sz="1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5" name="Google Shape;165;p17"/>
          <p:cNvSpPr txBox="1">
            <a:spLocks noGrp="1"/>
          </p:cNvSpPr>
          <p:nvPr>
            <p:ph type="body" idx="1"/>
          </p:nvPr>
        </p:nvSpPr>
        <p:spPr>
          <a:xfrm rot="5400000">
            <a:off x="7372280" y="3708480"/>
            <a:ext cx="15523092" cy="25390855"/>
          </a:xfrm>
          <a:prstGeom prst="rect">
            <a:avLst/>
          </a:prstGeom>
          <a:noFill/>
          <a:ln>
            <a:noFill/>
          </a:ln>
        </p:spPr>
        <p:txBody>
          <a:bodyPr spcFirstLastPara="1" wrap="square" lIns="91425" tIns="45700" rIns="91425" bIns="45700" anchor="t" anchorCtr="0"/>
          <a:lstStyle>
            <a:lvl1pPr marL="457200" marR="0" lvl="0" indent="-594360" algn="l" rtl="0">
              <a:spcBef>
                <a:spcPts val="4000"/>
              </a:spcBef>
              <a:spcAft>
                <a:spcPts val="0"/>
              </a:spcAft>
              <a:buClr>
                <a:schemeClr val="accent1"/>
              </a:buClr>
              <a:buSzPts val="5760"/>
              <a:buFont typeface="Noto Sans Symbols"/>
              <a:buChar char="▶"/>
              <a:defRPr sz="7200" b="0" i="0" u="none" strike="noStrike" cap="none">
                <a:solidFill>
                  <a:srgbClr val="3F3F3F"/>
                </a:solidFill>
                <a:latin typeface="Trebuchet MS"/>
                <a:ea typeface="Trebuchet MS"/>
                <a:cs typeface="Trebuchet MS"/>
                <a:sym typeface="Trebuchet MS"/>
              </a:defRPr>
            </a:lvl1pPr>
            <a:lvl2pPr marL="914400" marR="0" lvl="1" indent="-553720" algn="l" rtl="0">
              <a:spcBef>
                <a:spcPts val="4000"/>
              </a:spcBef>
              <a:spcAft>
                <a:spcPts val="0"/>
              </a:spcAft>
              <a:buClr>
                <a:schemeClr val="accent1"/>
              </a:buClr>
              <a:buSzPts val="5120"/>
              <a:buFont typeface="Noto Sans Symbols"/>
              <a:buChar char="▶"/>
              <a:defRPr sz="6400" b="0" i="0" u="none" strike="noStrike" cap="none">
                <a:solidFill>
                  <a:srgbClr val="3F3F3F"/>
                </a:solidFill>
                <a:latin typeface="Trebuchet MS"/>
                <a:ea typeface="Trebuchet MS"/>
                <a:cs typeface="Trebuchet MS"/>
                <a:sym typeface="Trebuchet MS"/>
              </a:defRPr>
            </a:lvl2pPr>
            <a:lvl3pPr marL="1371600" marR="0" lvl="2" indent="-513080" algn="l" rtl="0">
              <a:spcBef>
                <a:spcPts val="4000"/>
              </a:spcBef>
              <a:spcAft>
                <a:spcPts val="0"/>
              </a:spcAft>
              <a:buClr>
                <a:schemeClr val="accent1"/>
              </a:buClr>
              <a:buSzPts val="4480"/>
              <a:buFont typeface="Noto Sans Symbols"/>
              <a:buChar char="▶"/>
              <a:defRPr sz="5600" b="0" i="0" u="none" strike="noStrike" cap="none">
                <a:solidFill>
                  <a:srgbClr val="3F3F3F"/>
                </a:solidFill>
                <a:latin typeface="Trebuchet MS"/>
                <a:ea typeface="Trebuchet MS"/>
                <a:cs typeface="Trebuchet MS"/>
                <a:sym typeface="Trebuchet MS"/>
              </a:defRPr>
            </a:lvl3pPr>
            <a:lvl4pPr marL="1828800" marR="0" lvl="3"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4pPr>
            <a:lvl5pPr marL="2286000" marR="0" lvl="4"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5pPr>
            <a:lvl6pPr marL="2743200" marR="0" lvl="5"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6pPr>
            <a:lvl7pPr marL="3200400" marR="0" lvl="6"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7pPr>
            <a:lvl8pPr marL="3657600" marR="0" lvl="7"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8pPr>
            <a:lvl9pPr marL="4114800" marR="0" lvl="8" indent="-472440"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9pPr>
          </a:lstStyle>
          <a:p>
            <a:endParaRPr/>
          </a:p>
        </p:txBody>
      </p:sp>
      <p:sp>
        <p:nvSpPr>
          <p:cNvPr id="166" name="Google Shape;166;p17"/>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67" name="Google Shape;167;p17"/>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68" name="Google Shape;168;p17"/>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rot="5400000">
            <a:off x="15363971" y="10983680"/>
            <a:ext cx="21005804" cy="391524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14400"/>
              <a:buFont typeface="Trebuchet MS"/>
              <a:buNone/>
              <a:defRPr sz="1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1" name="Google Shape;171;p18"/>
          <p:cNvSpPr txBox="1">
            <a:spLocks noGrp="1"/>
          </p:cNvSpPr>
          <p:nvPr>
            <p:ph type="body" idx="1"/>
          </p:nvPr>
        </p:nvSpPr>
        <p:spPr>
          <a:xfrm rot="5400000">
            <a:off x="2325546" y="2551251"/>
            <a:ext cx="21005804" cy="20780105"/>
          </a:xfrm>
          <a:prstGeom prst="rect">
            <a:avLst/>
          </a:prstGeom>
          <a:noFill/>
          <a:ln>
            <a:noFill/>
          </a:ln>
        </p:spPr>
        <p:txBody>
          <a:bodyPr spcFirstLastPara="1" wrap="square" lIns="91425" tIns="45700" rIns="91425" bIns="45700" anchor="t" anchorCtr="0"/>
          <a:lstStyle>
            <a:lvl1pPr marL="457200" marR="0" lvl="0" indent="-594360" algn="l" rtl="0">
              <a:spcBef>
                <a:spcPts val="4000"/>
              </a:spcBef>
              <a:spcAft>
                <a:spcPts val="0"/>
              </a:spcAft>
              <a:buClr>
                <a:schemeClr val="accent1"/>
              </a:buClr>
              <a:buSzPts val="5760"/>
              <a:buFont typeface="Noto Sans Symbols"/>
              <a:buChar char="▶"/>
              <a:defRPr sz="7200" b="0" i="0" u="none" strike="noStrike" cap="none">
                <a:solidFill>
                  <a:srgbClr val="3F3F3F"/>
                </a:solidFill>
                <a:latin typeface="Trebuchet MS"/>
                <a:ea typeface="Trebuchet MS"/>
                <a:cs typeface="Trebuchet MS"/>
                <a:sym typeface="Trebuchet MS"/>
              </a:defRPr>
            </a:lvl1pPr>
            <a:lvl2pPr marL="914400" marR="0" lvl="1" indent="-553720" algn="l" rtl="0">
              <a:spcBef>
                <a:spcPts val="4000"/>
              </a:spcBef>
              <a:spcAft>
                <a:spcPts val="0"/>
              </a:spcAft>
              <a:buClr>
                <a:schemeClr val="accent1"/>
              </a:buClr>
              <a:buSzPts val="5120"/>
              <a:buFont typeface="Noto Sans Symbols"/>
              <a:buChar char="▶"/>
              <a:defRPr sz="6400" b="0" i="0" u="none" strike="noStrike" cap="none">
                <a:solidFill>
                  <a:srgbClr val="3F3F3F"/>
                </a:solidFill>
                <a:latin typeface="Trebuchet MS"/>
                <a:ea typeface="Trebuchet MS"/>
                <a:cs typeface="Trebuchet MS"/>
                <a:sym typeface="Trebuchet MS"/>
              </a:defRPr>
            </a:lvl2pPr>
            <a:lvl3pPr marL="1371600" marR="0" lvl="2" indent="-513080" algn="l" rtl="0">
              <a:spcBef>
                <a:spcPts val="4000"/>
              </a:spcBef>
              <a:spcAft>
                <a:spcPts val="0"/>
              </a:spcAft>
              <a:buClr>
                <a:schemeClr val="accent1"/>
              </a:buClr>
              <a:buSzPts val="4480"/>
              <a:buFont typeface="Noto Sans Symbols"/>
              <a:buChar char="▶"/>
              <a:defRPr sz="5600" b="0" i="0" u="none" strike="noStrike" cap="none">
                <a:solidFill>
                  <a:srgbClr val="3F3F3F"/>
                </a:solidFill>
                <a:latin typeface="Trebuchet MS"/>
                <a:ea typeface="Trebuchet MS"/>
                <a:cs typeface="Trebuchet MS"/>
                <a:sym typeface="Trebuchet MS"/>
              </a:defRPr>
            </a:lvl3pPr>
            <a:lvl4pPr marL="1828800" marR="0" lvl="3"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4pPr>
            <a:lvl5pPr marL="2286000" marR="0" lvl="4"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5pPr>
            <a:lvl6pPr marL="2743200" marR="0" lvl="5"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6pPr>
            <a:lvl7pPr marL="3200400" marR="0" lvl="6"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7pPr>
            <a:lvl8pPr marL="3657600" marR="0" lvl="7"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8pPr>
            <a:lvl9pPr marL="4114800" marR="0" lvl="8" indent="-472440"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9pPr>
          </a:lstStyle>
          <a:p>
            <a:endParaRPr/>
          </a:p>
        </p:txBody>
      </p:sp>
      <p:sp>
        <p:nvSpPr>
          <p:cNvPr id="172" name="Google Shape;172;p18"/>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73" name="Google Shape;173;p18"/>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74" name="Google Shape;174;p18"/>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1"/>
        <p:cNvGrpSpPr/>
        <p:nvPr/>
      </p:nvGrpSpPr>
      <p:grpSpPr>
        <a:xfrm>
          <a:off x="0" y="0"/>
          <a:ext cx="0" cy="0"/>
          <a:chOff x="0" y="0"/>
          <a:chExt cx="0" cy="0"/>
        </a:xfrm>
      </p:grpSpPr>
      <p:sp>
        <p:nvSpPr>
          <p:cNvPr id="182" name="Google Shape;182;p20"/>
          <p:cNvSpPr txBox="1">
            <a:spLocks noGrp="1"/>
          </p:cNvSpPr>
          <p:nvPr>
            <p:ph type="dt" idx="10"/>
          </p:nvPr>
        </p:nvSpPr>
        <p:spPr>
          <a:xfrm>
            <a:off x="1828800" y="25425409"/>
            <a:ext cx="8534400" cy="1460400"/>
          </a:xfrm>
          <a:prstGeom prst="rect">
            <a:avLst/>
          </a:prstGeom>
          <a:noFill/>
          <a:ln>
            <a:noFill/>
          </a:ln>
        </p:spPr>
        <p:txBody>
          <a:bodyPr spcFirstLastPara="1" wrap="square" lIns="376000" tIns="188000" rIns="376000" bIns="1880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3" name="Google Shape;183;p20"/>
          <p:cNvSpPr txBox="1">
            <a:spLocks noGrp="1"/>
          </p:cNvSpPr>
          <p:nvPr>
            <p:ph type="ftr" idx="11"/>
          </p:nvPr>
        </p:nvSpPr>
        <p:spPr>
          <a:xfrm>
            <a:off x="12496800" y="25425409"/>
            <a:ext cx="11582400" cy="14604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4" name="Google Shape;184;p20"/>
          <p:cNvSpPr txBox="1">
            <a:spLocks noGrp="1"/>
          </p:cNvSpPr>
          <p:nvPr>
            <p:ph type="sldNum" idx="12"/>
          </p:nvPr>
        </p:nvSpPr>
        <p:spPr>
          <a:xfrm>
            <a:off x="26212800" y="25425409"/>
            <a:ext cx="8534400" cy="1460400"/>
          </a:xfrm>
          <a:prstGeom prst="rect">
            <a:avLst/>
          </a:prstGeom>
          <a:noFill/>
          <a:ln>
            <a:noFill/>
          </a:ln>
        </p:spPr>
        <p:txBody>
          <a:bodyPr spcFirstLastPara="1" wrap="square" lIns="376000" tIns="188000" rIns="376000" bIns="1880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21"/>
          <p:cNvSpPr txBox="1">
            <a:spLocks noGrp="1"/>
          </p:cNvSpPr>
          <p:nvPr>
            <p:ph type="ctrTitle"/>
          </p:nvPr>
        </p:nvSpPr>
        <p:spPr>
          <a:xfrm>
            <a:off x="2743200" y="8521711"/>
            <a:ext cx="31089600" cy="58800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7" name="Google Shape;187;p21"/>
          <p:cNvSpPr txBox="1">
            <a:spLocks noGrp="1"/>
          </p:cNvSpPr>
          <p:nvPr>
            <p:ph type="subTitle" idx="1"/>
          </p:nvPr>
        </p:nvSpPr>
        <p:spPr>
          <a:xfrm>
            <a:off x="5486400" y="15544800"/>
            <a:ext cx="25603200" cy="7010400"/>
          </a:xfrm>
          <a:prstGeom prst="rect">
            <a:avLst/>
          </a:prstGeom>
          <a:noFill/>
          <a:ln>
            <a:noFill/>
          </a:ln>
        </p:spPr>
        <p:txBody>
          <a:bodyPr spcFirstLastPara="1" wrap="square" lIns="376000" tIns="188000" rIns="376000" bIns="188000" anchor="t" anchorCtr="0"/>
          <a:lstStyle>
            <a:lvl1pPr lvl="0" algn="ctr" rtl="0">
              <a:spcBef>
                <a:spcPts val="2475"/>
              </a:spcBef>
              <a:spcAft>
                <a:spcPts val="0"/>
              </a:spcAft>
              <a:buClr>
                <a:srgbClr val="888888"/>
              </a:buClr>
              <a:buSzPts val="12375"/>
              <a:buNone/>
              <a:defRPr>
                <a:solidFill>
                  <a:srgbClr val="888888"/>
                </a:solidFill>
              </a:defRPr>
            </a:lvl1pPr>
            <a:lvl2pPr lvl="1" algn="ctr" rtl="0">
              <a:spcBef>
                <a:spcPts val="2156"/>
              </a:spcBef>
              <a:spcAft>
                <a:spcPts val="0"/>
              </a:spcAft>
              <a:buClr>
                <a:srgbClr val="888888"/>
              </a:buClr>
              <a:buSzPts val="10781"/>
              <a:buNone/>
              <a:defRPr>
                <a:solidFill>
                  <a:srgbClr val="888888"/>
                </a:solidFill>
              </a:defRPr>
            </a:lvl2pPr>
            <a:lvl3pPr lvl="2" algn="ctr" rtl="0">
              <a:spcBef>
                <a:spcPts val="1856"/>
              </a:spcBef>
              <a:spcAft>
                <a:spcPts val="0"/>
              </a:spcAft>
              <a:buClr>
                <a:srgbClr val="888888"/>
              </a:buClr>
              <a:buSzPts val="9281"/>
              <a:buNone/>
              <a:defRPr>
                <a:solidFill>
                  <a:srgbClr val="888888"/>
                </a:solidFill>
              </a:defRPr>
            </a:lvl3pPr>
            <a:lvl4pPr lvl="3" algn="ctr" rtl="0">
              <a:spcBef>
                <a:spcPts val="1538"/>
              </a:spcBef>
              <a:spcAft>
                <a:spcPts val="0"/>
              </a:spcAft>
              <a:buClr>
                <a:srgbClr val="888888"/>
              </a:buClr>
              <a:buSzPts val="7688"/>
              <a:buNone/>
              <a:defRPr>
                <a:solidFill>
                  <a:srgbClr val="888888"/>
                </a:solidFill>
              </a:defRPr>
            </a:lvl4pPr>
            <a:lvl5pPr lvl="4" algn="ctr" rtl="0">
              <a:spcBef>
                <a:spcPts val="1538"/>
              </a:spcBef>
              <a:spcAft>
                <a:spcPts val="0"/>
              </a:spcAft>
              <a:buClr>
                <a:srgbClr val="888888"/>
              </a:buClr>
              <a:buSzPts val="7688"/>
              <a:buNone/>
              <a:defRPr>
                <a:solidFill>
                  <a:srgbClr val="888888"/>
                </a:solidFill>
              </a:defRPr>
            </a:lvl5pPr>
            <a:lvl6pPr lvl="5" algn="ctr" rtl="0">
              <a:spcBef>
                <a:spcPts val="1538"/>
              </a:spcBef>
              <a:spcAft>
                <a:spcPts val="0"/>
              </a:spcAft>
              <a:buClr>
                <a:srgbClr val="888888"/>
              </a:buClr>
              <a:buSzPts val="7688"/>
              <a:buNone/>
              <a:defRPr>
                <a:solidFill>
                  <a:srgbClr val="888888"/>
                </a:solidFill>
              </a:defRPr>
            </a:lvl6pPr>
            <a:lvl7pPr lvl="6" algn="ctr" rtl="0">
              <a:spcBef>
                <a:spcPts val="1538"/>
              </a:spcBef>
              <a:spcAft>
                <a:spcPts val="0"/>
              </a:spcAft>
              <a:buClr>
                <a:srgbClr val="888888"/>
              </a:buClr>
              <a:buSzPts val="7688"/>
              <a:buNone/>
              <a:defRPr>
                <a:solidFill>
                  <a:srgbClr val="888888"/>
                </a:solidFill>
              </a:defRPr>
            </a:lvl7pPr>
            <a:lvl8pPr lvl="7" algn="ctr" rtl="0">
              <a:spcBef>
                <a:spcPts val="1538"/>
              </a:spcBef>
              <a:spcAft>
                <a:spcPts val="0"/>
              </a:spcAft>
              <a:buClr>
                <a:srgbClr val="888888"/>
              </a:buClr>
              <a:buSzPts val="7688"/>
              <a:buNone/>
              <a:defRPr>
                <a:solidFill>
                  <a:srgbClr val="888888"/>
                </a:solidFill>
              </a:defRPr>
            </a:lvl8pPr>
            <a:lvl9pPr lvl="8" algn="ctr" rtl="0">
              <a:spcBef>
                <a:spcPts val="1538"/>
              </a:spcBef>
              <a:spcAft>
                <a:spcPts val="0"/>
              </a:spcAft>
              <a:buClr>
                <a:srgbClr val="888888"/>
              </a:buClr>
              <a:buSzPts val="7688"/>
              <a:buNone/>
              <a:defRPr>
                <a:solidFill>
                  <a:srgbClr val="888888"/>
                </a:solidFill>
              </a:defRPr>
            </a:lvl9pPr>
          </a:lstStyle>
          <a:p>
            <a:endParaRPr/>
          </a:p>
        </p:txBody>
      </p:sp>
      <p:sp>
        <p:nvSpPr>
          <p:cNvPr id="188" name="Google Shape;188;p21"/>
          <p:cNvSpPr txBox="1">
            <a:spLocks noGrp="1"/>
          </p:cNvSpPr>
          <p:nvPr>
            <p:ph type="dt" idx="10"/>
          </p:nvPr>
        </p:nvSpPr>
        <p:spPr>
          <a:xfrm>
            <a:off x="1828800" y="25425409"/>
            <a:ext cx="8534400" cy="1460400"/>
          </a:xfrm>
          <a:prstGeom prst="rect">
            <a:avLst/>
          </a:prstGeom>
          <a:noFill/>
          <a:ln>
            <a:noFill/>
          </a:ln>
        </p:spPr>
        <p:txBody>
          <a:bodyPr spcFirstLastPara="1" wrap="square" lIns="376000" tIns="188000" rIns="376000" bIns="1880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9" name="Google Shape;189;p21"/>
          <p:cNvSpPr txBox="1">
            <a:spLocks noGrp="1"/>
          </p:cNvSpPr>
          <p:nvPr>
            <p:ph type="ftr" idx="11"/>
          </p:nvPr>
        </p:nvSpPr>
        <p:spPr>
          <a:xfrm>
            <a:off x="12496800" y="25425409"/>
            <a:ext cx="11582400" cy="14604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0" name="Google Shape;190;p21"/>
          <p:cNvSpPr txBox="1">
            <a:spLocks noGrp="1"/>
          </p:cNvSpPr>
          <p:nvPr>
            <p:ph type="sldNum" idx="12"/>
          </p:nvPr>
        </p:nvSpPr>
        <p:spPr>
          <a:xfrm>
            <a:off x="26212800" y="25425409"/>
            <a:ext cx="8534400" cy="1460400"/>
          </a:xfrm>
          <a:prstGeom prst="rect">
            <a:avLst/>
          </a:prstGeom>
          <a:noFill/>
          <a:ln>
            <a:noFill/>
          </a:ln>
        </p:spPr>
        <p:txBody>
          <a:bodyPr spcFirstLastPara="1" wrap="square" lIns="376000" tIns="188000" rIns="376000" bIns="1880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8"/>
        <p:cNvGrpSpPr/>
        <p:nvPr/>
      </p:nvGrpSpPr>
      <p:grpSpPr>
        <a:xfrm>
          <a:off x="0" y="0"/>
          <a:ext cx="0" cy="0"/>
          <a:chOff x="0" y="0"/>
          <a:chExt cx="0" cy="0"/>
        </a:xfrm>
      </p:grpSpPr>
      <p:grpSp>
        <p:nvGrpSpPr>
          <p:cNvPr id="59" name="Google Shape;59;p3"/>
          <p:cNvGrpSpPr/>
          <p:nvPr/>
        </p:nvGrpSpPr>
        <p:grpSpPr>
          <a:xfrm>
            <a:off x="-33864" y="-33870"/>
            <a:ext cx="36679216" cy="27499739"/>
            <a:chOff x="-8466" y="-8468"/>
            <a:chExt cx="9169804" cy="6874935"/>
          </a:xfrm>
        </p:grpSpPr>
        <p:cxnSp>
          <p:nvCxnSpPr>
            <p:cNvPr id="60" name="Google Shape;60;p3"/>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61" name="Google Shape;61;p3"/>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62" name="Google Shape;62;p3"/>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66" name="Google Shape;66;p3"/>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466" y="-8468"/>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70" name="Google Shape;70;p3"/>
          <p:cNvSpPr txBox="1">
            <a:spLocks noGrp="1"/>
          </p:cNvSpPr>
          <p:nvPr>
            <p:ph type="ctrTitle"/>
          </p:nvPr>
        </p:nvSpPr>
        <p:spPr>
          <a:xfrm>
            <a:off x="4522382" y="9618136"/>
            <a:ext cx="23306876" cy="6585208"/>
          </a:xfrm>
          <a:prstGeom prst="rect">
            <a:avLst/>
          </a:prstGeom>
          <a:noFill/>
          <a:ln>
            <a:noFill/>
          </a:ln>
        </p:spPr>
        <p:txBody>
          <a:bodyPr spcFirstLastPara="1" wrap="square" lIns="91425" tIns="45700" rIns="91425" bIns="45700" anchor="b" anchorCtr="0"/>
          <a:lstStyle>
            <a:lvl1pPr marR="0" lvl="0" algn="r" rtl="0">
              <a:spcBef>
                <a:spcPts val="0"/>
              </a:spcBef>
              <a:spcAft>
                <a:spcPts val="0"/>
              </a:spcAft>
              <a:buClr>
                <a:schemeClr val="accent1"/>
              </a:buClr>
              <a:buSzPts val="21600"/>
              <a:buFont typeface="Trebuchet MS"/>
              <a:buNone/>
              <a:defRPr sz="21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1" name="Google Shape;71;p3"/>
          <p:cNvSpPr txBox="1">
            <a:spLocks noGrp="1"/>
          </p:cNvSpPr>
          <p:nvPr>
            <p:ph type="subTitle" idx="1"/>
          </p:nvPr>
        </p:nvSpPr>
        <p:spPr>
          <a:xfrm>
            <a:off x="4522382" y="16203338"/>
            <a:ext cx="23306876" cy="4387596"/>
          </a:xfrm>
          <a:prstGeom prst="rect">
            <a:avLst/>
          </a:prstGeom>
          <a:noFill/>
          <a:ln>
            <a:noFill/>
          </a:ln>
        </p:spPr>
        <p:txBody>
          <a:bodyPr spcFirstLastPara="1" wrap="square" lIns="91425" tIns="45700" rIns="91425" bIns="45700" anchor="t" anchorCtr="0"/>
          <a:lstStyle>
            <a:lvl1pPr marR="0" lvl="0" algn="r" rtl="0">
              <a:spcBef>
                <a:spcPts val="4000"/>
              </a:spcBef>
              <a:spcAft>
                <a:spcPts val="0"/>
              </a:spcAft>
              <a:buClr>
                <a:schemeClr val="accent1"/>
              </a:buClr>
              <a:buSzPts val="5760"/>
              <a:buFont typeface="Noto Sans Symbols"/>
              <a:buNone/>
              <a:defRPr sz="7200" b="0" i="0" u="none" strike="noStrike" cap="none">
                <a:solidFill>
                  <a:srgbClr val="7F7F7F"/>
                </a:solidFill>
                <a:latin typeface="Trebuchet MS"/>
                <a:ea typeface="Trebuchet MS"/>
                <a:cs typeface="Trebuchet MS"/>
                <a:sym typeface="Trebuchet MS"/>
              </a:defRPr>
            </a:lvl1pPr>
            <a:lvl2pPr marR="0" lvl="1" algn="ctr" rtl="0">
              <a:spcBef>
                <a:spcPts val="4000"/>
              </a:spcBef>
              <a:spcAft>
                <a:spcPts val="0"/>
              </a:spcAft>
              <a:buClr>
                <a:schemeClr val="accent1"/>
              </a:buClr>
              <a:buSzPts val="5120"/>
              <a:buFont typeface="Noto Sans Symbols"/>
              <a:buNone/>
              <a:defRPr sz="6400" b="0" i="0" u="none" strike="noStrike" cap="none">
                <a:solidFill>
                  <a:srgbClr val="888888"/>
                </a:solidFill>
                <a:latin typeface="Trebuchet MS"/>
                <a:ea typeface="Trebuchet MS"/>
                <a:cs typeface="Trebuchet MS"/>
                <a:sym typeface="Trebuchet MS"/>
              </a:defRPr>
            </a:lvl2pPr>
            <a:lvl3pPr marR="0" lvl="2" algn="ctr"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3pPr>
            <a:lvl4pPr marR="0" lvl="3" algn="ctr" rtl="0">
              <a:spcBef>
                <a:spcPts val="4000"/>
              </a:spcBef>
              <a:spcAft>
                <a:spcPts val="0"/>
              </a:spcAft>
              <a:buClr>
                <a:schemeClr val="accent1"/>
              </a:buClr>
              <a:buSzPts val="3840"/>
              <a:buFont typeface="Noto Sans Symbols"/>
              <a:buNone/>
              <a:defRPr sz="4800" b="0" i="0" u="none" strike="noStrike" cap="none">
                <a:solidFill>
                  <a:srgbClr val="888888"/>
                </a:solidFill>
                <a:latin typeface="Trebuchet MS"/>
                <a:ea typeface="Trebuchet MS"/>
                <a:cs typeface="Trebuchet MS"/>
                <a:sym typeface="Trebuchet MS"/>
              </a:defRPr>
            </a:lvl4pPr>
            <a:lvl5pPr marR="0" lvl="4" algn="ctr" rtl="0">
              <a:spcBef>
                <a:spcPts val="4000"/>
              </a:spcBef>
              <a:spcAft>
                <a:spcPts val="0"/>
              </a:spcAft>
              <a:buClr>
                <a:schemeClr val="accent1"/>
              </a:buClr>
              <a:buSzPts val="3840"/>
              <a:buFont typeface="Noto Sans Symbols"/>
              <a:buNone/>
              <a:defRPr sz="4800" b="0" i="0" u="none" strike="noStrike" cap="none">
                <a:solidFill>
                  <a:srgbClr val="888888"/>
                </a:solidFill>
                <a:latin typeface="Trebuchet MS"/>
                <a:ea typeface="Trebuchet MS"/>
                <a:cs typeface="Trebuchet MS"/>
                <a:sym typeface="Trebuchet MS"/>
              </a:defRPr>
            </a:lvl5pPr>
            <a:lvl6pPr marR="0" lvl="5" algn="ctr" rtl="0">
              <a:spcBef>
                <a:spcPts val="4000"/>
              </a:spcBef>
              <a:spcAft>
                <a:spcPts val="0"/>
              </a:spcAft>
              <a:buClr>
                <a:schemeClr val="accent1"/>
              </a:buClr>
              <a:buSzPts val="3840"/>
              <a:buFont typeface="Noto Sans Symbols"/>
              <a:buNone/>
              <a:defRPr sz="4800" b="0" i="0" u="none" strike="noStrike" cap="none">
                <a:solidFill>
                  <a:srgbClr val="888888"/>
                </a:solidFill>
                <a:latin typeface="Trebuchet MS"/>
                <a:ea typeface="Trebuchet MS"/>
                <a:cs typeface="Trebuchet MS"/>
                <a:sym typeface="Trebuchet MS"/>
              </a:defRPr>
            </a:lvl6pPr>
            <a:lvl7pPr marR="0" lvl="6" algn="ctr" rtl="0">
              <a:spcBef>
                <a:spcPts val="4000"/>
              </a:spcBef>
              <a:spcAft>
                <a:spcPts val="0"/>
              </a:spcAft>
              <a:buClr>
                <a:schemeClr val="accent1"/>
              </a:buClr>
              <a:buSzPts val="3840"/>
              <a:buFont typeface="Noto Sans Symbols"/>
              <a:buNone/>
              <a:defRPr sz="4800" b="0" i="0" u="none" strike="noStrike" cap="none">
                <a:solidFill>
                  <a:srgbClr val="888888"/>
                </a:solidFill>
                <a:latin typeface="Trebuchet MS"/>
                <a:ea typeface="Trebuchet MS"/>
                <a:cs typeface="Trebuchet MS"/>
                <a:sym typeface="Trebuchet MS"/>
              </a:defRPr>
            </a:lvl7pPr>
            <a:lvl8pPr marR="0" lvl="7" algn="ctr" rtl="0">
              <a:spcBef>
                <a:spcPts val="4000"/>
              </a:spcBef>
              <a:spcAft>
                <a:spcPts val="0"/>
              </a:spcAft>
              <a:buClr>
                <a:schemeClr val="accent1"/>
              </a:buClr>
              <a:buSzPts val="3840"/>
              <a:buFont typeface="Noto Sans Symbols"/>
              <a:buNone/>
              <a:defRPr sz="4800" b="0" i="0" u="none" strike="noStrike" cap="none">
                <a:solidFill>
                  <a:srgbClr val="888888"/>
                </a:solidFill>
                <a:latin typeface="Trebuchet MS"/>
                <a:ea typeface="Trebuchet MS"/>
                <a:cs typeface="Trebuchet MS"/>
                <a:sym typeface="Trebuchet MS"/>
              </a:defRPr>
            </a:lvl8pPr>
            <a:lvl9pPr marR="0" lvl="8" algn="ctr" rtl="0">
              <a:spcBef>
                <a:spcPts val="4000"/>
              </a:spcBef>
              <a:spcAft>
                <a:spcPts val="0"/>
              </a:spcAft>
              <a:buClr>
                <a:schemeClr val="accent1"/>
              </a:buClr>
              <a:buSzPts val="3840"/>
              <a:buFont typeface="Noto Sans Symbols"/>
              <a:buNone/>
              <a:defRPr sz="4800" b="0" i="0" u="none" strike="noStrike" cap="none">
                <a:solidFill>
                  <a:srgbClr val="888888"/>
                </a:solidFill>
                <a:latin typeface="Trebuchet MS"/>
                <a:ea typeface="Trebuchet MS"/>
                <a:cs typeface="Trebuchet MS"/>
                <a:sym typeface="Trebuchet MS"/>
              </a:defRPr>
            </a:lvl9pPr>
          </a:lstStyle>
          <a:p>
            <a:endParaRPr/>
          </a:p>
        </p:txBody>
      </p:sp>
      <p:sp>
        <p:nvSpPr>
          <p:cNvPr id="72" name="Google Shape;72;p3"/>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73" name="Google Shape;73;p3"/>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74" name="Google Shape;74;p3"/>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828800" y="1098552"/>
            <a:ext cx="32918400" cy="45720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3" name="Google Shape;193;p22"/>
          <p:cNvSpPr txBox="1">
            <a:spLocks noGrp="1"/>
          </p:cNvSpPr>
          <p:nvPr>
            <p:ph type="body" idx="1"/>
          </p:nvPr>
        </p:nvSpPr>
        <p:spPr>
          <a:xfrm>
            <a:off x="1828800" y="6400811"/>
            <a:ext cx="32918400" cy="18103800"/>
          </a:xfrm>
          <a:prstGeom prst="rect">
            <a:avLst/>
          </a:prstGeom>
          <a:noFill/>
          <a:ln>
            <a:noFill/>
          </a:ln>
        </p:spPr>
        <p:txBody>
          <a:bodyPr spcFirstLastPara="1" wrap="square" lIns="376000" tIns="188000" rIns="376000" bIns="188000" anchor="t" anchorCtr="0"/>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4" name="Google Shape;194;p22"/>
          <p:cNvSpPr txBox="1">
            <a:spLocks noGrp="1"/>
          </p:cNvSpPr>
          <p:nvPr>
            <p:ph type="dt" idx="10"/>
          </p:nvPr>
        </p:nvSpPr>
        <p:spPr>
          <a:xfrm>
            <a:off x="1828800" y="25425409"/>
            <a:ext cx="8534400" cy="1460400"/>
          </a:xfrm>
          <a:prstGeom prst="rect">
            <a:avLst/>
          </a:prstGeom>
          <a:noFill/>
          <a:ln>
            <a:noFill/>
          </a:ln>
        </p:spPr>
        <p:txBody>
          <a:bodyPr spcFirstLastPara="1" wrap="square" lIns="376000" tIns="188000" rIns="376000" bIns="1880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5" name="Google Shape;195;p22"/>
          <p:cNvSpPr txBox="1">
            <a:spLocks noGrp="1"/>
          </p:cNvSpPr>
          <p:nvPr>
            <p:ph type="ftr" idx="11"/>
          </p:nvPr>
        </p:nvSpPr>
        <p:spPr>
          <a:xfrm>
            <a:off x="12496800" y="25425409"/>
            <a:ext cx="11582400" cy="14604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6" name="Google Shape;196;p22"/>
          <p:cNvSpPr txBox="1">
            <a:spLocks noGrp="1"/>
          </p:cNvSpPr>
          <p:nvPr>
            <p:ph type="sldNum" idx="12"/>
          </p:nvPr>
        </p:nvSpPr>
        <p:spPr>
          <a:xfrm>
            <a:off x="26212800" y="25425409"/>
            <a:ext cx="8534400" cy="1460400"/>
          </a:xfrm>
          <a:prstGeom prst="rect">
            <a:avLst/>
          </a:prstGeom>
          <a:noFill/>
          <a:ln>
            <a:noFill/>
          </a:ln>
        </p:spPr>
        <p:txBody>
          <a:bodyPr spcFirstLastPara="1" wrap="square" lIns="376000" tIns="188000" rIns="376000" bIns="1880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2889252" y="17627602"/>
            <a:ext cx="31089600" cy="5448300"/>
          </a:xfrm>
          <a:prstGeom prst="rect">
            <a:avLst/>
          </a:prstGeom>
          <a:noFill/>
          <a:ln>
            <a:noFill/>
          </a:ln>
        </p:spPr>
        <p:txBody>
          <a:bodyPr spcFirstLastPara="1" wrap="square" lIns="376000" tIns="188000" rIns="376000" bIns="188000" anchor="t" anchorCtr="0"/>
          <a:lstStyle>
            <a:lvl1pPr lvl="0" algn="l" rtl="0">
              <a:spcBef>
                <a:spcPts val="0"/>
              </a:spcBef>
              <a:spcAft>
                <a:spcPts val="0"/>
              </a:spcAft>
              <a:buClr>
                <a:schemeClr val="dk1"/>
              </a:buClr>
              <a:buSzPts val="15469"/>
              <a:buFont typeface="Century Gothic"/>
              <a:buNone/>
              <a:defRPr sz="15469"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9" name="Google Shape;199;p23"/>
          <p:cNvSpPr txBox="1">
            <a:spLocks noGrp="1"/>
          </p:cNvSpPr>
          <p:nvPr>
            <p:ph type="body" idx="1"/>
          </p:nvPr>
        </p:nvSpPr>
        <p:spPr>
          <a:xfrm>
            <a:off x="2889252" y="11626862"/>
            <a:ext cx="31089600" cy="6000600"/>
          </a:xfrm>
          <a:prstGeom prst="rect">
            <a:avLst/>
          </a:prstGeom>
          <a:noFill/>
          <a:ln>
            <a:noFill/>
          </a:ln>
        </p:spPr>
        <p:txBody>
          <a:bodyPr spcFirstLastPara="1" wrap="square" lIns="376000" tIns="188000" rIns="376000" bIns="188000" anchor="b" anchorCtr="0"/>
          <a:lstStyle>
            <a:lvl1pPr marL="457200" lvl="0" indent="-228600" algn="l" rtl="0">
              <a:spcBef>
                <a:spcPts val="1538"/>
              </a:spcBef>
              <a:spcAft>
                <a:spcPts val="0"/>
              </a:spcAft>
              <a:buClr>
                <a:srgbClr val="888888"/>
              </a:buClr>
              <a:buSzPts val="7688"/>
              <a:buNone/>
              <a:defRPr sz="7687">
                <a:solidFill>
                  <a:srgbClr val="888888"/>
                </a:solidFill>
              </a:defRPr>
            </a:lvl1pPr>
            <a:lvl2pPr marL="914400" lvl="1" indent="-228600" algn="l" rtl="0">
              <a:spcBef>
                <a:spcPts val="1388"/>
              </a:spcBef>
              <a:spcAft>
                <a:spcPts val="0"/>
              </a:spcAft>
              <a:buClr>
                <a:srgbClr val="888888"/>
              </a:buClr>
              <a:buSzPts val="6938"/>
              <a:buNone/>
              <a:defRPr sz="6937">
                <a:solidFill>
                  <a:srgbClr val="888888"/>
                </a:solidFill>
              </a:defRPr>
            </a:lvl2pPr>
            <a:lvl3pPr marL="1371600" lvl="2" indent="-228600" algn="l" rtl="0">
              <a:spcBef>
                <a:spcPts val="1238"/>
              </a:spcBef>
              <a:spcAft>
                <a:spcPts val="0"/>
              </a:spcAft>
              <a:buClr>
                <a:srgbClr val="888888"/>
              </a:buClr>
              <a:buSzPts val="6188"/>
              <a:buNone/>
              <a:defRPr sz="6188">
                <a:solidFill>
                  <a:srgbClr val="888888"/>
                </a:solidFill>
              </a:defRPr>
            </a:lvl3pPr>
            <a:lvl4pPr marL="1828800" lvl="3" indent="-228600" algn="l" rtl="0">
              <a:spcBef>
                <a:spcPts val="1088"/>
              </a:spcBef>
              <a:spcAft>
                <a:spcPts val="0"/>
              </a:spcAft>
              <a:buClr>
                <a:srgbClr val="888888"/>
              </a:buClr>
              <a:buSzPts val="5438"/>
              <a:buNone/>
              <a:defRPr sz="5438">
                <a:solidFill>
                  <a:srgbClr val="888888"/>
                </a:solidFill>
              </a:defRPr>
            </a:lvl4pPr>
            <a:lvl5pPr marL="2286000" lvl="4" indent="-228600" algn="l" rtl="0">
              <a:spcBef>
                <a:spcPts val="1088"/>
              </a:spcBef>
              <a:spcAft>
                <a:spcPts val="0"/>
              </a:spcAft>
              <a:buClr>
                <a:srgbClr val="888888"/>
              </a:buClr>
              <a:buSzPts val="5438"/>
              <a:buNone/>
              <a:defRPr sz="5438">
                <a:solidFill>
                  <a:srgbClr val="888888"/>
                </a:solidFill>
              </a:defRPr>
            </a:lvl5pPr>
            <a:lvl6pPr marL="2743200" lvl="5" indent="-228600" algn="l" rtl="0">
              <a:spcBef>
                <a:spcPts val="1088"/>
              </a:spcBef>
              <a:spcAft>
                <a:spcPts val="0"/>
              </a:spcAft>
              <a:buClr>
                <a:srgbClr val="888888"/>
              </a:buClr>
              <a:buSzPts val="5438"/>
              <a:buNone/>
              <a:defRPr sz="5438">
                <a:solidFill>
                  <a:srgbClr val="888888"/>
                </a:solidFill>
              </a:defRPr>
            </a:lvl6pPr>
            <a:lvl7pPr marL="3200400" lvl="6" indent="-228600" algn="l" rtl="0">
              <a:spcBef>
                <a:spcPts val="1088"/>
              </a:spcBef>
              <a:spcAft>
                <a:spcPts val="0"/>
              </a:spcAft>
              <a:buClr>
                <a:srgbClr val="888888"/>
              </a:buClr>
              <a:buSzPts val="5438"/>
              <a:buNone/>
              <a:defRPr sz="5438">
                <a:solidFill>
                  <a:srgbClr val="888888"/>
                </a:solidFill>
              </a:defRPr>
            </a:lvl7pPr>
            <a:lvl8pPr marL="3657600" lvl="7" indent="-228600" algn="l" rtl="0">
              <a:spcBef>
                <a:spcPts val="1088"/>
              </a:spcBef>
              <a:spcAft>
                <a:spcPts val="0"/>
              </a:spcAft>
              <a:buClr>
                <a:srgbClr val="888888"/>
              </a:buClr>
              <a:buSzPts val="5438"/>
              <a:buNone/>
              <a:defRPr sz="5438">
                <a:solidFill>
                  <a:srgbClr val="888888"/>
                </a:solidFill>
              </a:defRPr>
            </a:lvl8pPr>
            <a:lvl9pPr marL="4114800" lvl="8" indent="-228600" algn="l" rtl="0">
              <a:spcBef>
                <a:spcPts val="1088"/>
              </a:spcBef>
              <a:spcAft>
                <a:spcPts val="0"/>
              </a:spcAft>
              <a:buClr>
                <a:srgbClr val="888888"/>
              </a:buClr>
              <a:buSzPts val="5438"/>
              <a:buNone/>
              <a:defRPr sz="5438">
                <a:solidFill>
                  <a:srgbClr val="888888"/>
                </a:solidFill>
              </a:defRPr>
            </a:lvl9pPr>
          </a:lstStyle>
          <a:p>
            <a:endParaRPr/>
          </a:p>
        </p:txBody>
      </p:sp>
      <p:sp>
        <p:nvSpPr>
          <p:cNvPr id="200" name="Google Shape;200;p23"/>
          <p:cNvSpPr txBox="1">
            <a:spLocks noGrp="1"/>
          </p:cNvSpPr>
          <p:nvPr>
            <p:ph type="dt" idx="10"/>
          </p:nvPr>
        </p:nvSpPr>
        <p:spPr>
          <a:xfrm>
            <a:off x="1828800" y="25425409"/>
            <a:ext cx="8534400" cy="1460400"/>
          </a:xfrm>
          <a:prstGeom prst="rect">
            <a:avLst/>
          </a:prstGeom>
          <a:noFill/>
          <a:ln>
            <a:noFill/>
          </a:ln>
        </p:spPr>
        <p:txBody>
          <a:bodyPr spcFirstLastPara="1" wrap="square" lIns="376000" tIns="188000" rIns="376000" bIns="1880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1" name="Google Shape;201;p23"/>
          <p:cNvSpPr txBox="1">
            <a:spLocks noGrp="1"/>
          </p:cNvSpPr>
          <p:nvPr>
            <p:ph type="ftr" idx="11"/>
          </p:nvPr>
        </p:nvSpPr>
        <p:spPr>
          <a:xfrm>
            <a:off x="12496800" y="25425409"/>
            <a:ext cx="11582400" cy="14604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2" name="Google Shape;202;p23"/>
          <p:cNvSpPr txBox="1">
            <a:spLocks noGrp="1"/>
          </p:cNvSpPr>
          <p:nvPr>
            <p:ph type="sldNum" idx="12"/>
          </p:nvPr>
        </p:nvSpPr>
        <p:spPr>
          <a:xfrm>
            <a:off x="26212800" y="25425409"/>
            <a:ext cx="8534400" cy="1460400"/>
          </a:xfrm>
          <a:prstGeom prst="rect">
            <a:avLst/>
          </a:prstGeom>
          <a:noFill/>
          <a:ln>
            <a:noFill/>
          </a:ln>
        </p:spPr>
        <p:txBody>
          <a:bodyPr spcFirstLastPara="1" wrap="square" lIns="376000" tIns="188000" rIns="376000" bIns="1880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1828800" y="1098552"/>
            <a:ext cx="32918400" cy="45720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5" name="Google Shape;205;p24"/>
          <p:cNvSpPr txBox="1">
            <a:spLocks noGrp="1"/>
          </p:cNvSpPr>
          <p:nvPr>
            <p:ph type="body" idx="1"/>
          </p:nvPr>
        </p:nvSpPr>
        <p:spPr>
          <a:xfrm>
            <a:off x="1828800" y="6400811"/>
            <a:ext cx="16154400" cy="18103800"/>
          </a:xfrm>
          <a:prstGeom prst="rect">
            <a:avLst/>
          </a:prstGeom>
          <a:noFill/>
          <a:ln>
            <a:noFill/>
          </a:ln>
        </p:spPr>
        <p:txBody>
          <a:bodyPr spcFirstLastPara="1" wrap="square" lIns="376000" tIns="188000" rIns="376000" bIns="188000" anchor="t" anchorCtr="0"/>
          <a:lstStyle>
            <a:lvl1pPr marL="457200" lvl="0" indent="-913193" algn="l" rtl="0">
              <a:spcBef>
                <a:spcPts val="2156"/>
              </a:spcBef>
              <a:spcAft>
                <a:spcPts val="0"/>
              </a:spcAft>
              <a:buClr>
                <a:schemeClr val="dk1"/>
              </a:buClr>
              <a:buSzPts val="10781"/>
              <a:buChar char="•"/>
              <a:defRPr sz="10781"/>
            </a:lvl1pPr>
            <a:lvl2pPr marL="914400" lvl="1" indent="-817943" algn="l" rtl="0">
              <a:spcBef>
                <a:spcPts val="1856"/>
              </a:spcBef>
              <a:spcAft>
                <a:spcPts val="0"/>
              </a:spcAft>
              <a:buClr>
                <a:schemeClr val="dk1"/>
              </a:buClr>
              <a:buSzPts val="9281"/>
              <a:buChar char="–"/>
              <a:defRPr sz="9281"/>
            </a:lvl2pPr>
            <a:lvl3pPr marL="1371600" lvl="2" indent="-716788" algn="l" rtl="0">
              <a:spcBef>
                <a:spcPts val="1538"/>
              </a:spcBef>
              <a:spcAft>
                <a:spcPts val="0"/>
              </a:spcAft>
              <a:buClr>
                <a:schemeClr val="dk1"/>
              </a:buClr>
              <a:buSzPts val="7688"/>
              <a:buChar char="•"/>
              <a:defRPr sz="7687"/>
            </a:lvl3pPr>
            <a:lvl4pPr marL="1828800" lvl="3" indent="-669163" algn="l" rtl="0">
              <a:spcBef>
                <a:spcPts val="1388"/>
              </a:spcBef>
              <a:spcAft>
                <a:spcPts val="0"/>
              </a:spcAft>
              <a:buClr>
                <a:schemeClr val="dk1"/>
              </a:buClr>
              <a:buSzPts val="6938"/>
              <a:buChar char="–"/>
              <a:defRPr sz="6937"/>
            </a:lvl4pPr>
            <a:lvl5pPr marL="2286000" lvl="4" indent="-669163" algn="l" rtl="0">
              <a:spcBef>
                <a:spcPts val="1388"/>
              </a:spcBef>
              <a:spcAft>
                <a:spcPts val="0"/>
              </a:spcAft>
              <a:buClr>
                <a:schemeClr val="dk1"/>
              </a:buClr>
              <a:buSzPts val="6938"/>
              <a:buChar char="»"/>
              <a:defRPr sz="6937"/>
            </a:lvl5pPr>
            <a:lvl6pPr marL="2743200" lvl="5" indent="-669163" algn="l" rtl="0">
              <a:spcBef>
                <a:spcPts val="1388"/>
              </a:spcBef>
              <a:spcAft>
                <a:spcPts val="0"/>
              </a:spcAft>
              <a:buClr>
                <a:schemeClr val="dk1"/>
              </a:buClr>
              <a:buSzPts val="6938"/>
              <a:buChar char="•"/>
              <a:defRPr sz="6937"/>
            </a:lvl6pPr>
            <a:lvl7pPr marL="3200400" lvl="6" indent="-669163" algn="l" rtl="0">
              <a:spcBef>
                <a:spcPts val="1388"/>
              </a:spcBef>
              <a:spcAft>
                <a:spcPts val="0"/>
              </a:spcAft>
              <a:buClr>
                <a:schemeClr val="dk1"/>
              </a:buClr>
              <a:buSzPts val="6938"/>
              <a:buChar char="•"/>
              <a:defRPr sz="6937"/>
            </a:lvl7pPr>
            <a:lvl8pPr marL="3657600" lvl="7" indent="-669163" algn="l" rtl="0">
              <a:spcBef>
                <a:spcPts val="1388"/>
              </a:spcBef>
              <a:spcAft>
                <a:spcPts val="0"/>
              </a:spcAft>
              <a:buClr>
                <a:schemeClr val="dk1"/>
              </a:buClr>
              <a:buSzPts val="6938"/>
              <a:buChar char="•"/>
              <a:defRPr sz="6937"/>
            </a:lvl8pPr>
            <a:lvl9pPr marL="4114800" lvl="8" indent="-669163" algn="l" rtl="0">
              <a:spcBef>
                <a:spcPts val="1388"/>
              </a:spcBef>
              <a:spcAft>
                <a:spcPts val="0"/>
              </a:spcAft>
              <a:buClr>
                <a:schemeClr val="dk1"/>
              </a:buClr>
              <a:buSzPts val="6938"/>
              <a:buChar char="•"/>
              <a:defRPr sz="6937"/>
            </a:lvl9pPr>
          </a:lstStyle>
          <a:p>
            <a:endParaRPr/>
          </a:p>
        </p:txBody>
      </p:sp>
      <p:sp>
        <p:nvSpPr>
          <p:cNvPr id="206" name="Google Shape;206;p24"/>
          <p:cNvSpPr txBox="1">
            <a:spLocks noGrp="1"/>
          </p:cNvSpPr>
          <p:nvPr>
            <p:ph type="body" idx="2"/>
          </p:nvPr>
        </p:nvSpPr>
        <p:spPr>
          <a:xfrm>
            <a:off x="18592800" y="6400811"/>
            <a:ext cx="16154400" cy="18103800"/>
          </a:xfrm>
          <a:prstGeom prst="rect">
            <a:avLst/>
          </a:prstGeom>
          <a:noFill/>
          <a:ln>
            <a:noFill/>
          </a:ln>
        </p:spPr>
        <p:txBody>
          <a:bodyPr spcFirstLastPara="1" wrap="square" lIns="376000" tIns="188000" rIns="376000" bIns="188000" anchor="t" anchorCtr="0"/>
          <a:lstStyle>
            <a:lvl1pPr marL="457200" lvl="0" indent="-913193" algn="l" rtl="0">
              <a:spcBef>
                <a:spcPts val="2156"/>
              </a:spcBef>
              <a:spcAft>
                <a:spcPts val="0"/>
              </a:spcAft>
              <a:buClr>
                <a:schemeClr val="dk1"/>
              </a:buClr>
              <a:buSzPts val="10781"/>
              <a:buChar char="•"/>
              <a:defRPr sz="10781"/>
            </a:lvl1pPr>
            <a:lvl2pPr marL="914400" lvl="1" indent="-817943" algn="l" rtl="0">
              <a:spcBef>
                <a:spcPts val="1856"/>
              </a:spcBef>
              <a:spcAft>
                <a:spcPts val="0"/>
              </a:spcAft>
              <a:buClr>
                <a:schemeClr val="dk1"/>
              </a:buClr>
              <a:buSzPts val="9281"/>
              <a:buChar char="–"/>
              <a:defRPr sz="9281"/>
            </a:lvl2pPr>
            <a:lvl3pPr marL="1371600" lvl="2" indent="-716788" algn="l" rtl="0">
              <a:spcBef>
                <a:spcPts val="1538"/>
              </a:spcBef>
              <a:spcAft>
                <a:spcPts val="0"/>
              </a:spcAft>
              <a:buClr>
                <a:schemeClr val="dk1"/>
              </a:buClr>
              <a:buSzPts val="7688"/>
              <a:buChar char="•"/>
              <a:defRPr sz="7687"/>
            </a:lvl3pPr>
            <a:lvl4pPr marL="1828800" lvl="3" indent="-669163" algn="l" rtl="0">
              <a:spcBef>
                <a:spcPts val="1388"/>
              </a:spcBef>
              <a:spcAft>
                <a:spcPts val="0"/>
              </a:spcAft>
              <a:buClr>
                <a:schemeClr val="dk1"/>
              </a:buClr>
              <a:buSzPts val="6938"/>
              <a:buChar char="–"/>
              <a:defRPr sz="6937"/>
            </a:lvl4pPr>
            <a:lvl5pPr marL="2286000" lvl="4" indent="-669163" algn="l" rtl="0">
              <a:spcBef>
                <a:spcPts val="1388"/>
              </a:spcBef>
              <a:spcAft>
                <a:spcPts val="0"/>
              </a:spcAft>
              <a:buClr>
                <a:schemeClr val="dk1"/>
              </a:buClr>
              <a:buSzPts val="6938"/>
              <a:buChar char="»"/>
              <a:defRPr sz="6937"/>
            </a:lvl5pPr>
            <a:lvl6pPr marL="2743200" lvl="5" indent="-669163" algn="l" rtl="0">
              <a:spcBef>
                <a:spcPts val="1388"/>
              </a:spcBef>
              <a:spcAft>
                <a:spcPts val="0"/>
              </a:spcAft>
              <a:buClr>
                <a:schemeClr val="dk1"/>
              </a:buClr>
              <a:buSzPts val="6938"/>
              <a:buChar char="•"/>
              <a:defRPr sz="6937"/>
            </a:lvl6pPr>
            <a:lvl7pPr marL="3200400" lvl="6" indent="-669163" algn="l" rtl="0">
              <a:spcBef>
                <a:spcPts val="1388"/>
              </a:spcBef>
              <a:spcAft>
                <a:spcPts val="0"/>
              </a:spcAft>
              <a:buClr>
                <a:schemeClr val="dk1"/>
              </a:buClr>
              <a:buSzPts val="6938"/>
              <a:buChar char="•"/>
              <a:defRPr sz="6937"/>
            </a:lvl7pPr>
            <a:lvl8pPr marL="3657600" lvl="7" indent="-669163" algn="l" rtl="0">
              <a:spcBef>
                <a:spcPts val="1388"/>
              </a:spcBef>
              <a:spcAft>
                <a:spcPts val="0"/>
              </a:spcAft>
              <a:buClr>
                <a:schemeClr val="dk1"/>
              </a:buClr>
              <a:buSzPts val="6938"/>
              <a:buChar char="•"/>
              <a:defRPr sz="6937"/>
            </a:lvl8pPr>
            <a:lvl9pPr marL="4114800" lvl="8" indent="-669163" algn="l" rtl="0">
              <a:spcBef>
                <a:spcPts val="1388"/>
              </a:spcBef>
              <a:spcAft>
                <a:spcPts val="0"/>
              </a:spcAft>
              <a:buClr>
                <a:schemeClr val="dk1"/>
              </a:buClr>
              <a:buSzPts val="6938"/>
              <a:buChar char="•"/>
              <a:defRPr sz="6937"/>
            </a:lvl9pPr>
          </a:lstStyle>
          <a:p>
            <a:endParaRPr/>
          </a:p>
        </p:txBody>
      </p:sp>
      <p:sp>
        <p:nvSpPr>
          <p:cNvPr id="207" name="Google Shape;207;p24"/>
          <p:cNvSpPr txBox="1">
            <a:spLocks noGrp="1"/>
          </p:cNvSpPr>
          <p:nvPr>
            <p:ph type="dt" idx="10"/>
          </p:nvPr>
        </p:nvSpPr>
        <p:spPr>
          <a:xfrm>
            <a:off x="1828800" y="25425409"/>
            <a:ext cx="8534400" cy="1460400"/>
          </a:xfrm>
          <a:prstGeom prst="rect">
            <a:avLst/>
          </a:prstGeom>
          <a:noFill/>
          <a:ln>
            <a:noFill/>
          </a:ln>
        </p:spPr>
        <p:txBody>
          <a:bodyPr spcFirstLastPara="1" wrap="square" lIns="376000" tIns="188000" rIns="376000" bIns="1880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8" name="Google Shape;208;p24"/>
          <p:cNvSpPr txBox="1">
            <a:spLocks noGrp="1"/>
          </p:cNvSpPr>
          <p:nvPr>
            <p:ph type="ftr" idx="11"/>
          </p:nvPr>
        </p:nvSpPr>
        <p:spPr>
          <a:xfrm>
            <a:off x="12496800" y="25425409"/>
            <a:ext cx="11582400" cy="14604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9" name="Google Shape;209;p24"/>
          <p:cNvSpPr txBox="1">
            <a:spLocks noGrp="1"/>
          </p:cNvSpPr>
          <p:nvPr>
            <p:ph type="sldNum" idx="12"/>
          </p:nvPr>
        </p:nvSpPr>
        <p:spPr>
          <a:xfrm>
            <a:off x="26212800" y="25425409"/>
            <a:ext cx="8534400" cy="1460400"/>
          </a:xfrm>
          <a:prstGeom prst="rect">
            <a:avLst/>
          </a:prstGeom>
          <a:noFill/>
          <a:ln>
            <a:noFill/>
          </a:ln>
        </p:spPr>
        <p:txBody>
          <a:bodyPr spcFirstLastPara="1" wrap="square" lIns="376000" tIns="188000" rIns="376000" bIns="1880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1828800" y="1098552"/>
            <a:ext cx="32918400" cy="45720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Clr>
                <a:schemeClr val="dk1"/>
              </a:buClr>
              <a:buSzPts val="16969"/>
              <a:buFont typeface="Century Gothic"/>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2" name="Google Shape;212;p25"/>
          <p:cNvSpPr txBox="1">
            <a:spLocks noGrp="1"/>
          </p:cNvSpPr>
          <p:nvPr>
            <p:ph type="body" idx="1"/>
          </p:nvPr>
        </p:nvSpPr>
        <p:spPr>
          <a:xfrm>
            <a:off x="1828800" y="6140453"/>
            <a:ext cx="16160700" cy="2559000"/>
          </a:xfrm>
          <a:prstGeom prst="rect">
            <a:avLst/>
          </a:prstGeom>
          <a:noFill/>
          <a:ln>
            <a:noFill/>
          </a:ln>
        </p:spPr>
        <p:txBody>
          <a:bodyPr spcFirstLastPara="1" wrap="square" lIns="376000" tIns="188000" rIns="376000" bIns="188000" anchor="b" anchorCtr="0"/>
          <a:lstStyle>
            <a:lvl1pPr marL="457200" lvl="0" indent="-228600" algn="l" rtl="0">
              <a:spcBef>
                <a:spcPts val="1856"/>
              </a:spcBef>
              <a:spcAft>
                <a:spcPts val="0"/>
              </a:spcAft>
              <a:buClr>
                <a:schemeClr val="dk1"/>
              </a:buClr>
              <a:buSzPts val="9281"/>
              <a:buNone/>
              <a:defRPr sz="9281" b="1"/>
            </a:lvl1pPr>
            <a:lvl2pPr marL="914400" lvl="1" indent="-228600" algn="l" rtl="0">
              <a:spcBef>
                <a:spcPts val="1538"/>
              </a:spcBef>
              <a:spcAft>
                <a:spcPts val="0"/>
              </a:spcAft>
              <a:buClr>
                <a:schemeClr val="dk1"/>
              </a:buClr>
              <a:buSzPts val="7688"/>
              <a:buNone/>
              <a:defRPr sz="7687" b="1"/>
            </a:lvl2pPr>
            <a:lvl3pPr marL="1371600" lvl="2" indent="-228600" algn="l" rtl="0">
              <a:spcBef>
                <a:spcPts val="1388"/>
              </a:spcBef>
              <a:spcAft>
                <a:spcPts val="0"/>
              </a:spcAft>
              <a:buClr>
                <a:schemeClr val="dk1"/>
              </a:buClr>
              <a:buSzPts val="6938"/>
              <a:buNone/>
              <a:defRPr sz="6937" b="1"/>
            </a:lvl3pPr>
            <a:lvl4pPr marL="1828800" lvl="3" indent="-228600" algn="l" rtl="0">
              <a:spcBef>
                <a:spcPts val="1238"/>
              </a:spcBef>
              <a:spcAft>
                <a:spcPts val="0"/>
              </a:spcAft>
              <a:buClr>
                <a:schemeClr val="dk1"/>
              </a:buClr>
              <a:buSzPts val="6188"/>
              <a:buNone/>
              <a:defRPr sz="6188" b="1"/>
            </a:lvl4pPr>
            <a:lvl5pPr marL="2286000" lvl="4" indent="-228600" algn="l" rtl="0">
              <a:spcBef>
                <a:spcPts val="1238"/>
              </a:spcBef>
              <a:spcAft>
                <a:spcPts val="0"/>
              </a:spcAft>
              <a:buClr>
                <a:schemeClr val="dk1"/>
              </a:buClr>
              <a:buSzPts val="6188"/>
              <a:buNone/>
              <a:defRPr sz="6188" b="1"/>
            </a:lvl5pPr>
            <a:lvl6pPr marL="2743200" lvl="5" indent="-228600" algn="l" rtl="0">
              <a:spcBef>
                <a:spcPts val="1238"/>
              </a:spcBef>
              <a:spcAft>
                <a:spcPts val="0"/>
              </a:spcAft>
              <a:buClr>
                <a:schemeClr val="dk1"/>
              </a:buClr>
              <a:buSzPts val="6188"/>
              <a:buNone/>
              <a:defRPr sz="6188" b="1"/>
            </a:lvl6pPr>
            <a:lvl7pPr marL="3200400" lvl="6" indent="-228600" algn="l" rtl="0">
              <a:spcBef>
                <a:spcPts val="1238"/>
              </a:spcBef>
              <a:spcAft>
                <a:spcPts val="0"/>
              </a:spcAft>
              <a:buClr>
                <a:schemeClr val="dk1"/>
              </a:buClr>
              <a:buSzPts val="6188"/>
              <a:buNone/>
              <a:defRPr sz="6188" b="1"/>
            </a:lvl7pPr>
            <a:lvl8pPr marL="3657600" lvl="7" indent="-228600" algn="l" rtl="0">
              <a:spcBef>
                <a:spcPts val="1238"/>
              </a:spcBef>
              <a:spcAft>
                <a:spcPts val="0"/>
              </a:spcAft>
              <a:buClr>
                <a:schemeClr val="dk1"/>
              </a:buClr>
              <a:buSzPts val="6188"/>
              <a:buNone/>
              <a:defRPr sz="6188" b="1"/>
            </a:lvl8pPr>
            <a:lvl9pPr marL="4114800" lvl="8" indent="-228600" algn="l" rtl="0">
              <a:spcBef>
                <a:spcPts val="1238"/>
              </a:spcBef>
              <a:spcAft>
                <a:spcPts val="0"/>
              </a:spcAft>
              <a:buClr>
                <a:schemeClr val="dk1"/>
              </a:buClr>
              <a:buSzPts val="6188"/>
              <a:buNone/>
              <a:defRPr sz="6188" b="1"/>
            </a:lvl9pPr>
          </a:lstStyle>
          <a:p>
            <a:endParaRPr/>
          </a:p>
        </p:txBody>
      </p:sp>
      <p:sp>
        <p:nvSpPr>
          <p:cNvPr id="213" name="Google Shape;213;p25"/>
          <p:cNvSpPr txBox="1">
            <a:spLocks noGrp="1"/>
          </p:cNvSpPr>
          <p:nvPr>
            <p:ph type="body" idx="2"/>
          </p:nvPr>
        </p:nvSpPr>
        <p:spPr>
          <a:xfrm>
            <a:off x="1828800" y="8699501"/>
            <a:ext cx="16160700" cy="15805200"/>
          </a:xfrm>
          <a:prstGeom prst="rect">
            <a:avLst/>
          </a:prstGeom>
          <a:noFill/>
          <a:ln>
            <a:noFill/>
          </a:ln>
        </p:spPr>
        <p:txBody>
          <a:bodyPr spcFirstLastPara="1" wrap="square" lIns="376000" tIns="188000" rIns="376000" bIns="188000" anchor="t" anchorCtr="0"/>
          <a:lstStyle>
            <a:lvl1pPr marL="457200" lvl="0" indent="-817943" algn="l" rtl="0">
              <a:spcBef>
                <a:spcPts val="1856"/>
              </a:spcBef>
              <a:spcAft>
                <a:spcPts val="0"/>
              </a:spcAft>
              <a:buClr>
                <a:schemeClr val="dk1"/>
              </a:buClr>
              <a:buSzPts val="9281"/>
              <a:buChar char="•"/>
              <a:defRPr sz="9281"/>
            </a:lvl1pPr>
            <a:lvl2pPr marL="914400" lvl="1" indent="-716788" algn="l" rtl="0">
              <a:spcBef>
                <a:spcPts val="1538"/>
              </a:spcBef>
              <a:spcAft>
                <a:spcPts val="0"/>
              </a:spcAft>
              <a:buClr>
                <a:schemeClr val="dk1"/>
              </a:buClr>
              <a:buSzPts val="7688"/>
              <a:buChar char="–"/>
              <a:defRPr sz="7687"/>
            </a:lvl2pPr>
            <a:lvl3pPr marL="1371600" lvl="2" indent="-669163" algn="l" rtl="0">
              <a:spcBef>
                <a:spcPts val="1388"/>
              </a:spcBef>
              <a:spcAft>
                <a:spcPts val="0"/>
              </a:spcAft>
              <a:buClr>
                <a:schemeClr val="dk1"/>
              </a:buClr>
              <a:buSzPts val="6938"/>
              <a:buChar char="•"/>
              <a:defRPr sz="6937"/>
            </a:lvl3pPr>
            <a:lvl4pPr marL="1828800" lvl="3" indent="-621538" algn="l" rtl="0">
              <a:spcBef>
                <a:spcPts val="1238"/>
              </a:spcBef>
              <a:spcAft>
                <a:spcPts val="0"/>
              </a:spcAft>
              <a:buClr>
                <a:schemeClr val="dk1"/>
              </a:buClr>
              <a:buSzPts val="6188"/>
              <a:buChar char="–"/>
              <a:defRPr sz="6188"/>
            </a:lvl4pPr>
            <a:lvl5pPr marL="2286000" lvl="4" indent="-621538" algn="l" rtl="0">
              <a:spcBef>
                <a:spcPts val="1238"/>
              </a:spcBef>
              <a:spcAft>
                <a:spcPts val="0"/>
              </a:spcAft>
              <a:buClr>
                <a:schemeClr val="dk1"/>
              </a:buClr>
              <a:buSzPts val="6188"/>
              <a:buChar char="»"/>
              <a:defRPr sz="6188"/>
            </a:lvl5pPr>
            <a:lvl6pPr marL="2743200" lvl="5" indent="-621538" algn="l" rtl="0">
              <a:spcBef>
                <a:spcPts val="1238"/>
              </a:spcBef>
              <a:spcAft>
                <a:spcPts val="0"/>
              </a:spcAft>
              <a:buClr>
                <a:schemeClr val="dk1"/>
              </a:buClr>
              <a:buSzPts val="6188"/>
              <a:buChar char="•"/>
              <a:defRPr sz="6188"/>
            </a:lvl6pPr>
            <a:lvl7pPr marL="3200400" lvl="6" indent="-621538" algn="l" rtl="0">
              <a:spcBef>
                <a:spcPts val="1238"/>
              </a:spcBef>
              <a:spcAft>
                <a:spcPts val="0"/>
              </a:spcAft>
              <a:buClr>
                <a:schemeClr val="dk1"/>
              </a:buClr>
              <a:buSzPts val="6188"/>
              <a:buChar char="•"/>
              <a:defRPr sz="6188"/>
            </a:lvl7pPr>
            <a:lvl8pPr marL="3657600" lvl="7" indent="-621538" algn="l" rtl="0">
              <a:spcBef>
                <a:spcPts val="1238"/>
              </a:spcBef>
              <a:spcAft>
                <a:spcPts val="0"/>
              </a:spcAft>
              <a:buClr>
                <a:schemeClr val="dk1"/>
              </a:buClr>
              <a:buSzPts val="6188"/>
              <a:buChar char="•"/>
              <a:defRPr sz="6188"/>
            </a:lvl8pPr>
            <a:lvl9pPr marL="4114800" lvl="8" indent="-621538" algn="l" rtl="0">
              <a:spcBef>
                <a:spcPts val="1238"/>
              </a:spcBef>
              <a:spcAft>
                <a:spcPts val="0"/>
              </a:spcAft>
              <a:buClr>
                <a:schemeClr val="dk1"/>
              </a:buClr>
              <a:buSzPts val="6188"/>
              <a:buChar char="•"/>
              <a:defRPr sz="6188"/>
            </a:lvl9pPr>
          </a:lstStyle>
          <a:p>
            <a:endParaRPr/>
          </a:p>
        </p:txBody>
      </p:sp>
      <p:sp>
        <p:nvSpPr>
          <p:cNvPr id="214" name="Google Shape;214;p25"/>
          <p:cNvSpPr txBox="1">
            <a:spLocks noGrp="1"/>
          </p:cNvSpPr>
          <p:nvPr>
            <p:ph type="body" idx="3"/>
          </p:nvPr>
        </p:nvSpPr>
        <p:spPr>
          <a:xfrm>
            <a:off x="18580109" y="6140453"/>
            <a:ext cx="16167000" cy="2559000"/>
          </a:xfrm>
          <a:prstGeom prst="rect">
            <a:avLst/>
          </a:prstGeom>
          <a:noFill/>
          <a:ln>
            <a:noFill/>
          </a:ln>
        </p:spPr>
        <p:txBody>
          <a:bodyPr spcFirstLastPara="1" wrap="square" lIns="376000" tIns="188000" rIns="376000" bIns="188000" anchor="b" anchorCtr="0"/>
          <a:lstStyle>
            <a:lvl1pPr marL="457200" lvl="0" indent="-228600" algn="l" rtl="0">
              <a:spcBef>
                <a:spcPts val="1856"/>
              </a:spcBef>
              <a:spcAft>
                <a:spcPts val="0"/>
              </a:spcAft>
              <a:buClr>
                <a:schemeClr val="dk1"/>
              </a:buClr>
              <a:buSzPts val="9281"/>
              <a:buNone/>
              <a:defRPr sz="9281" b="1"/>
            </a:lvl1pPr>
            <a:lvl2pPr marL="914400" lvl="1" indent="-228600" algn="l" rtl="0">
              <a:spcBef>
                <a:spcPts val="1538"/>
              </a:spcBef>
              <a:spcAft>
                <a:spcPts val="0"/>
              </a:spcAft>
              <a:buClr>
                <a:schemeClr val="dk1"/>
              </a:buClr>
              <a:buSzPts val="7688"/>
              <a:buNone/>
              <a:defRPr sz="7687" b="1"/>
            </a:lvl2pPr>
            <a:lvl3pPr marL="1371600" lvl="2" indent="-228600" algn="l" rtl="0">
              <a:spcBef>
                <a:spcPts val="1388"/>
              </a:spcBef>
              <a:spcAft>
                <a:spcPts val="0"/>
              </a:spcAft>
              <a:buClr>
                <a:schemeClr val="dk1"/>
              </a:buClr>
              <a:buSzPts val="6938"/>
              <a:buNone/>
              <a:defRPr sz="6937" b="1"/>
            </a:lvl3pPr>
            <a:lvl4pPr marL="1828800" lvl="3" indent="-228600" algn="l" rtl="0">
              <a:spcBef>
                <a:spcPts val="1238"/>
              </a:spcBef>
              <a:spcAft>
                <a:spcPts val="0"/>
              </a:spcAft>
              <a:buClr>
                <a:schemeClr val="dk1"/>
              </a:buClr>
              <a:buSzPts val="6188"/>
              <a:buNone/>
              <a:defRPr sz="6188" b="1"/>
            </a:lvl4pPr>
            <a:lvl5pPr marL="2286000" lvl="4" indent="-228600" algn="l" rtl="0">
              <a:spcBef>
                <a:spcPts val="1238"/>
              </a:spcBef>
              <a:spcAft>
                <a:spcPts val="0"/>
              </a:spcAft>
              <a:buClr>
                <a:schemeClr val="dk1"/>
              </a:buClr>
              <a:buSzPts val="6188"/>
              <a:buNone/>
              <a:defRPr sz="6188" b="1"/>
            </a:lvl5pPr>
            <a:lvl6pPr marL="2743200" lvl="5" indent="-228600" algn="l" rtl="0">
              <a:spcBef>
                <a:spcPts val="1238"/>
              </a:spcBef>
              <a:spcAft>
                <a:spcPts val="0"/>
              </a:spcAft>
              <a:buClr>
                <a:schemeClr val="dk1"/>
              </a:buClr>
              <a:buSzPts val="6188"/>
              <a:buNone/>
              <a:defRPr sz="6188" b="1"/>
            </a:lvl6pPr>
            <a:lvl7pPr marL="3200400" lvl="6" indent="-228600" algn="l" rtl="0">
              <a:spcBef>
                <a:spcPts val="1238"/>
              </a:spcBef>
              <a:spcAft>
                <a:spcPts val="0"/>
              </a:spcAft>
              <a:buClr>
                <a:schemeClr val="dk1"/>
              </a:buClr>
              <a:buSzPts val="6188"/>
              <a:buNone/>
              <a:defRPr sz="6188" b="1"/>
            </a:lvl7pPr>
            <a:lvl8pPr marL="3657600" lvl="7" indent="-228600" algn="l" rtl="0">
              <a:spcBef>
                <a:spcPts val="1238"/>
              </a:spcBef>
              <a:spcAft>
                <a:spcPts val="0"/>
              </a:spcAft>
              <a:buClr>
                <a:schemeClr val="dk1"/>
              </a:buClr>
              <a:buSzPts val="6188"/>
              <a:buNone/>
              <a:defRPr sz="6188" b="1"/>
            </a:lvl8pPr>
            <a:lvl9pPr marL="4114800" lvl="8" indent="-228600" algn="l" rtl="0">
              <a:spcBef>
                <a:spcPts val="1238"/>
              </a:spcBef>
              <a:spcAft>
                <a:spcPts val="0"/>
              </a:spcAft>
              <a:buClr>
                <a:schemeClr val="dk1"/>
              </a:buClr>
              <a:buSzPts val="6188"/>
              <a:buNone/>
              <a:defRPr sz="6188" b="1"/>
            </a:lvl9pPr>
          </a:lstStyle>
          <a:p>
            <a:endParaRPr/>
          </a:p>
        </p:txBody>
      </p:sp>
      <p:sp>
        <p:nvSpPr>
          <p:cNvPr id="215" name="Google Shape;215;p25"/>
          <p:cNvSpPr txBox="1">
            <a:spLocks noGrp="1"/>
          </p:cNvSpPr>
          <p:nvPr>
            <p:ph type="body" idx="4"/>
          </p:nvPr>
        </p:nvSpPr>
        <p:spPr>
          <a:xfrm>
            <a:off x="18580109" y="8699501"/>
            <a:ext cx="16167000" cy="15805200"/>
          </a:xfrm>
          <a:prstGeom prst="rect">
            <a:avLst/>
          </a:prstGeom>
          <a:noFill/>
          <a:ln>
            <a:noFill/>
          </a:ln>
        </p:spPr>
        <p:txBody>
          <a:bodyPr spcFirstLastPara="1" wrap="square" lIns="376000" tIns="188000" rIns="376000" bIns="188000" anchor="t" anchorCtr="0"/>
          <a:lstStyle>
            <a:lvl1pPr marL="457200" lvl="0" indent="-817943" algn="l" rtl="0">
              <a:spcBef>
                <a:spcPts val="1856"/>
              </a:spcBef>
              <a:spcAft>
                <a:spcPts val="0"/>
              </a:spcAft>
              <a:buClr>
                <a:schemeClr val="dk1"/>
              </a:buClr>
              <a:buSzPts val="9281"/>
              <a:buChar char="•"/>
              <a:defRPr sz="9281"/>
            </a:lvl1pPr>
            <a:lvl2pPr marL="914400" lvl="1" indent="-716788" algn="l" rtl="0">
              <a:spcBef>
                <a:spcPts val="1538"/>
              </a:spcBef>
              <a:spcAft>
                <a:spcPts val="0"/>
              </a:spcAft>
              <a:buClr>
                <a:schemeClr val="dk1"/>
              </a:buClr>
              <a:buSzPts val="7688"/>
              <a:buChar char="–"/>
              <a:defRPr sz="7687"/>
            </a:lvl2pPr>
            <a:lvl3pPr marL="1371600" lvl="2" indent="-669163" algn="l" rtl="0">
              <a:spcBef>
                <a:spcPts val="1388"/>
              </a:spcBef>
              <a:spcAft>
                <a:spcPts val="0"/>
              </a:spcAft>
              <a:buClr>
                <a:schemeClr val="dk1"/>
              </a:buClr>
              <a:buSzPts val="6938"/>
              <a:buChar char="•"/>
              <a:defRPr sz="6937"/>
            </a:lvl3pPr>
            <a:lvl4pPr marL="1828800" lvl="3" indent="-621538" algn="l" rtl="0">
              <a:spcBef>
                <a:spcPts val="1238"/>
              </a:spcBef>
              <a:spcAft>
                <a:spcPts val="0"/>
              </a:spcAft>
              <a:buClr>
                <a:schemeClr val="dk1"/>
              </a:buClr>
              <a:buSzPts val="6188"/>
              <a:buChar char="–"/>
              <a:defRPr sz="6188"/>
            </a:lvl4pPr>
            <a:lvl5pPr marL="2286000" lvl="4" indent="-621538" algn="l" rtl="0">
              <a:spcBef>
                <a:spcPts val="1238"/>
              </a:spcBef>
              <a:spcAft>
                <a:spcPts val="0"/>
              </a:spcAft>
              <a:buClr>
                <a:schemeClr val="dk1"/>
              </a:buClr>
              <a:buSzPts val="6188"/>
              <a:buChar char="»"/>
              <a:defRPr sz="6188"/>
            </a:lvl5pPr>
            <a:lvl6pPr marL="2743200" lvl="5" indent="-621538" algn="l" rtl="0">
              <a:spcBef>
                <a:spcPts val="1238"/>
              </a:spcBef>
              <a:spcAft>
                <a:spcPts val="0"/>
              </a:spcAft>
              <a:buClr>
                <a:schemeClr val="dk1"/>
              </a:buClr>
              <a:buSzPts val="6188"/>
              <a:buChar char="•"/>
              <a:defRPr sz="6188"/>
            </a:lvl6pPr>
            <a:lvl7pPr marL="3200400" lvl="6" indent="-621538" algn="l" rtl="0">
              <a:spcBef>
                <a:spcPts val="1238"/>
              </a:spcBef>
              <a:spcAft>
                <a:spcPts val="0"/>
              </a:spcAft>
              <a:buClr>
                <a:schemeClr val="dk1"/>
              </a:buClr>
              <a:buSzPts val="6188"/>
              <a:buChar char="•"/>
              <a:defRPr sz="6188"/>
            </a:lvl7pPr>
            <a:lvl8pPr marL="3657600" lvl="7" indent="-621538" algn="l" rtl="0">
              <a:spcBef>
                <a:spcPts val="1238"/>
              </a:spcBef>
              <a:spcAft>
                <a:spcPts val="0"/>
              </a:spcAft>
              <a:buClr>
                <a:schemeClr val="dk1"/>
              </a:buClr>
              <a:buSzPts val="6188"/>
              <a:buChar char="•"/>
              <a:defRPr sz="6188"/>
            </a:lvl8pPr>
            <a:lvl9pPr marL="4114800" lvl="8" indent="-621538" algn="l" rtl="0">
              <a:spcBef>
                <a:spcPts val="1238"/>
              </a:spcBef>
              <a:spcAft>
                <a:spcPts val="0"/>
              </a:spcAft>
              <a:buClr>
                <a:schemeClr val="dk1"/>
              </a:buClr>
              <a:buSzPts val="6188"/>
              <a:buChar char="•"/>
              <a:defRPr sz="6188"/>
            </a:lvl9pPr>
          </a:lstStyle>
          <a:p>
            <a:endParaRPr/>
          </a:p>
        </p:txBody>
      </p:sp>
      <p:sp>
        <p:nvSpPr>
          <p:cNvPr id="216" name="Google Shape;216;p25"/>
          <p:cNvSpPr txBox="1">
            <a:spLocks noGrp="1"/>
          </p:cNvSpPr>
          <p:nvPr>
            <p:ph type="dt" idx="10"/>
          </p:nvPr>
        </p:nvSpPr>
        <p:spPr>
          <a:xfrm>
            <a:off x="1828800" y="25425409"/>
            <a:ext cx="8534400" cy="1460400"/>
          </a:xfrm>
          <a:prstGeom prst="rect">
            <a:avLst/>
          </a:prstGeom>
          <a:noFill/>
          <a:ln>
            <a:noFill/>
          </a:ln>
        </p:spPr>
        <p:txBody>
          <a:bodyPr spcFirstLastPara="1" wrap="square" lIns="376000" tIns="188000" rIns="376000" bIns="1880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7" name="Google Shape;217;p25"/>
          <p:cNvSpPr txBox="1">
            <a:spLocks noGrp="1"/>
          </p:cNvSpPr>
          <p:nvPr>
            <p:ph type="ftr" idx="11"/>
          </p:nvPr>
        </p:nvSpPr>
        <p:spPr>
          <a:xfrm>
            <a:off x="12496800" y="25425409"/>
            <a:ext cx="11582400" cy="14604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8" name="Google Shape;218;p25"/>
          <p:cNvSpPr txBox="1">
            <a:spLocks noGrp="1"/>
          </p:cNvSpPr>
          <p:nvPr>
            <p:ph type="sldNum" idx="12"/>
          </p:nvPr>
        </p:nvSpPr>
        <p:spPr>
          <a:xfrm>
            <a:off x="26212800" y="25425409"/>
            <a:ext cx="8534400" cy="1460400"/>
          </a:xfrm>
          <a:prstGeom prst="rect">
            <a:avLst/>
          </a:prstGeom>
          <a:noFill/>
          <a:ln>
            <a:noFill/>
          </a:ln>
        </p:spPr>
        <p:txBody>
          <a:bodyPr spcFirstLastPara="1" wrap="square" lIns="376000" tIns="188000" rIns="376000" bIns="1880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1828800" y="1098552"/>
            <a:ext cx="32918400" cy="45720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1" name="Google Shape;221;p26"/>
          <p:cNvSpPr txBox="1">
            <a:spLocks noGrp="1"/>
          </p:cNvSpPr>
          <p:nvPr>
            <p:ph type="dt" idx="10"/>
          </p:nvPr>
        </p:nvSpPr>
        <p:spPr>
          <a:xfrm>
            <a:off x="1828800" y="25425409"/>
            <a:ext cx="8534400" cy="1460400"/>
          </a:xfrm>
          <a:prstGeom prst="rect">
            <a:avLst/>
          </a:prstGeom>
          <a:noFill/>
          <a:ln>
            <a:noFill/>
          </a:ln>
        </p:spPr>
        <p:txBody>
          <a:bodyPr spcFirstLastPara="1" wrap="square" lIns="376000" tIns="188000" rIns="376000" bIns="1880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2" name="Google Shape;222;p26"/>
          <p:cNvSpPr txBox="1">
            <a:spLocks noGrp="1"/>
          </p:cNvSpPr>
          <p:nvPr>
            <p:ph type="ftr" idx="11"/>
          </p:nvPr>
        </p:nvSpPr>
        <p:spPr>
          <a:xfrm>
            <a:off x="12496800" y="25425409"/>
            <a:ext cx="11582400" cy="14604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3" name="Google Shape;223;p26"/>
          <p:cNvSpPr txBox="1">
            <a:spLocks noGrp="1"/>
          </p:cNvSpPr>
          <p:nvPr>
            <p:ph type="sldNum" idx="12"/>
          </p:nvPr>
        </p:nvSpPr>
        <p:spPr>
          <a:xfrm>
            <a:off x="26212800" y="25425409"/>
            <a:ext cx="8534400" cy="1460400"/>
          </a:xfrm>
          <a:prstGeom prst="rect">
            <a:avLst/>
          </a:prstGeom>
          <a:noFill/>
          <a:ln>
            <a:noFill/>
          </a:ln>
        </p:spPr>
        <p:txBody>
          <a:bodyPr spcFirstLastPara="1" wrap="square" lIns="376000" tIns="188000" rIns="376000" bIns="1880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828810" y="1092200"/>
            <a:ext cx="12033300" cy="4648200"/>
          </a:xfrm>
          <a:prstGeom prst="rect">
            <a:avLst/>
          </a:prstGeom>
          <a:noFill/>
          <a:ln>
            <a:noFill/>
          </a:ln>
        </p:spPr>
        <p:txBody>
          <a:bodyPr spcFirstLastPara="1" wrap="square" lIns="376000" tIns="188000" rIns="376000" bIns="188000" anchor="b" anchorCtr="0"/>
          <a:lstStyle>
            <a:lvl1pPr lvl="0" algn="l" rtl="0">
              <a:spcBef>
                <a:spcPts val="0"/>
              </a:spcBef>
              <a:spcAft>
                <a:spcPts val="0"/>
              </a:spcAft>
              <a:buClr>
                <a:schemeClr val="dk1"/>
              </a:buClr>
              <a:buSzPts val="7688"/>
              <a:buFont typeface="Century Gothic"/>
              <a:buNone/>
              <a:defRPr sz="7687"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6" name="Google Shape;226;p27"/>
          <p:cNvSpPr txBox="1">
            <a:spLocks noGrp="1"/>
          </p:cNvSpPr>
          <p:nvPr>
            <p:ph type="body" idx="1"/>
          </p:nvPr>
        </p:nvSpPr>
        <p:spPr>
          <a:xfrm>
            <a:off x="14300200" y="1092210"/>
            <a:ext cx="20447100" cy="23412600"/>
          </a:xfrm>
          <a:prstGeom prst="rect">
            <a:avLst/>
          </a:prstGeom>
          <a:noFill/>
          <a:ln>
            <a:noFill/>
          </a:ln>
        </p:spPr>
        <p:txBody>
          <a:bodyPr spcFirstLastPara="1" wrap="square" lIns="376000" tIns="188000" rIns="376000" bIns="188000" anchor="t" anchorCtr="0"/>
          <a:lstStyle>
            <a:lvl1pPr marL="457200" lvl="0" indent="-1014412" algn="l" rtl="0">
              <a:spcBef>
                <a:spcPts val="2475"/>
              </a:spcBef>
              <a:spcAft>
                <a:spcPts val="0"/>
              </a:spcAft>
              <a:buClr>
                <a:schemeClr val="dk1"/>
              </a:buClr>
              <a:buSzPts val="12375"/>
              <a:buChar char="•"/>
              <a:defRPr sz="12375"/>
            </a:lvl1pPr>
            <a:lvl2pPr marL="914400" lvl="1" indent="-913193" algn="l" rtl="0">
              <a:spcBef>
                <a:spcPts val="2156"/>
              </a:spcBef>
              <a:spcAft>
                <a:spcPts val="0"/>
              </a:spcAft>
              <a:buClr>
                <a:schemeClr val="dk1"/>
              </a:buClr>
              <a:buSzPts val="10781"/>
              <a:buChar char="–"/>
              <a:defRPr sz="10781"/>
            </a:lvl2pPr>
            <a:lvl3pPr marL="1371600" lvl="2" indent="-817943" algn="l" rtl="0">
              <a:spcBef>
                <a:spcPts val="1856"/>
              </a:spcBef>
              <a:spcAft>
                <a:spcPts val="0"/>
              </a:spcAft>
              <a:buClr>
                <a:schemeClr val="dk1"/>
              </a:buClr>
              <a:buSzPts val="9281"/>
              <a:buChar char="•"/>
              <a:defRPr sz="9281"/>
            </a:lvl3pPr>
            <a:lvl4pPr marL="1828800" lvl="3" indent="-716788" algn="l" rtl="0">
              <a:spcBef>
                <a:spcPts val="1538"/>
              </a:spcBef>
              <a:spcAft>
                <a:spcPts val="0"/>
              </a:spcAft>
              <a:buClr>
                <a:schemeClr val="dk1"/>
              </a:buClr>
              <a:buSzPts val="7688"/>
              <a:buChar char="–"/>
              <a:defRPr sz="7687"/>
            </a:lvl4pPr>
            <a:lvl5pPr marL="2286000" lvl="4" indent="-716788" algn="l" rtl="0">
              <a:spcBef>
                <a:spcPts val="1538"/>
              </a:spcBef>
              <a:spcAft>
                <a:spcPts val="0"/>
              </a:spcAft>
              <a:buClr>
                <a:schemeClr val="dk1"/>
              </a:buClr>
              <a:buSzPts val="7688"/>
              <a:buChar char="»"/>
              <a:defRPr sz="7687"/>
            </a:lvl5pPr>
            <a:lvl6pPr marL="2743200" lvl="5" indent="-716788" algn="l" rtl="0">
              <a:spcBef>
                <a:spcPts val="1538"/>
              </a:spcBef>
              <a:spcAft>
                <a:spcPts val="0"/>
              </a:spcAft>
              <a:buClr>
                <a:schemeClr val="dk1"/>
              </a:buClr>
              <a:buSzPts val="7688"/>
              <a:buChar char="•"/>
              <a:defRPr sz="7687"/>
            </a:lvl6pPr>
            <a:lvl7pPr marL="3200400" lvl="6" indent="-716788" algn="l" rtl="0">
              <a:spcBef>
                <a:spcPts val="1538"/>
              </a:spcBef>
              <a:spcAft>
                <a:spcPts val="0"/>
              </a:spcAft>
              <a:buClr>
                <a:schemeClr val="dk1"/>
              </a:buClr>
              <a:buSzPts val="7688"/>
              <a:buChar char="•"/>
              <a:defRPr sz="7687"/>
            </a:lvl7pPr>
            <a:lvl8pPr marL="3657600" lvl="7" indent="-716788" algn="l" rtl="0">
              <a:spcBef>
                <a:spcPts val="1538"/>
              </a:spcBef>
              <a:spcAft>
                <a:spcPts val="0"/>
              </a:spcAft>
              <a:buClr>
                <a:schemeClr val="dk1"/>
              </a:buClr>
              <a:buSzPts val="7688"/>
              <a:buChar char="•"/>
              <a:defRPr sz="7687"/>
            </a:lvl8pPr>
            <a:lvl9pPr marL="4114800" lvl="8" indent="-716788" algn="l" rtl="0">
              <a:spcBef>
                <a:spcPts val="1538"/>
              </a:spcBef>
              <a:spcAft>
                <a:spcPts val="0"/>
              </a:spcAft>
              <a:buClr>
                <a:schemeClr val="dk1"/>
              </a:buClr>
              <a:buSzPts val="7688"/>
              <a:buChar char="•"/>
              <a:defRPr sz="7687"/>
            </a:lvl9pPr>
          </a:lstStyle>
          <a:p>
            <a:endParaRPr/>
          </a:p>
        </p:txBody>
      </p:sp>
      <p:sp>
        <p:nvSpPr>
          <p:cNvPr id="227" name="Google Shape;227;p27"/>
          <p:cNvSpPr txBox="1">
            <a:spLocks noGrp="1"/>
          </p:cNvSpPr>
          <p:nvPr>
            <p:ph type="body" idx="2"/>
          </p:nvPr>
        </p:nvSpPr>
        <p:spPr>
          <a:xfrm>
            <a:off x="1828810" y="5740410"/>
            <a:ext cx="12033300" cy="18764400"/>
          </a:xfrm>
          <a:prstGeom prst="rect">
            <a:avLst/>
          </a:prstGeom>
          <a:noFill/>
          <a:ln>
            <a:noFill/>
          </a:ln>
        </p:spPr>
        <p:txBody>
          <a:bodyPr spcFirstLastPara="1" wrap="square" lIns="376000" tIns="188000" rIns="376000" bIns="188000" anchor="t" anchorCtr="0"/>
          <a:lstStyle>
            <a:lvl1pPr marL="457200" lvl="0" indent="-228600" algn="l" rtl="0">
              <a:spcBef>
                <a:spcPts val="1088"/>
              </a:spcBef>
              <a:spcAft>
                <a:spcPts val="0"/>
              </a:spcAft>
              <a:buClr>
                <a:schemeClr val="dk1"/>
              </a:buClr>
              <a:buSzPts val="5438"/>
              <a:buNone/>
              <a:defRPr sz="5438"/>
            </a:lvl1pPr>
            <a:lvl2pPr marL="914400" lvl="1" indent="-228600" algn="l" rtl="0">
              <a:spcBef>
                <a:spcPts val="919"/>
              </a:spcBef>
              <a:spcAft>
                <a:spcPts val="0"/>
              </a:spcAft>
              <a:buClr>
                <a:schemeClr val="dk1"/>
              </a:buClr>
              <a:buSzPts val="4594"/>
              <a:buNone/>
              <a:defRPr sz="4594"/>
            </a:lvl2pPr>
            <a:lvl3pPr marL="1371600" lvl="2" indent="-228600" algn="l" rtl="0">
              <a:spcBef>
                <a:spcPts val="769"/>
              </a:spcBef>
              <a:spcAft>
                <a:spcPts val="0"/>
              </a:spcAft>
              <a:buClr>
                <a:schemeClr val="dk1"/>
              </a:buClr>
              <a:buSzPts val="3844"/>
              <a:buNone/>
              <a:defRPr sz="3843"/>
            </a:lvl3pPr>
            <a:lvl4pPr marL="1828800" lvl="3" indent="-228600" algn="l" rtl="0">
              <a:spcBef>
                <a:spcPts val="694"/>
              </a:spcBef>
              <a:spcAft>
                <a:spcPts val="0"/>
              </a:spcAft>
              <a:buClr>
                <a:schemeClr val="dk1"/>
              </a:buClr>
              <a:buSzPts val="3469"/>
              <a:buNone/>
              <a:defRPr sz="3468"/>
            </a:lvl4pPr>
            <a:lvl5pPr marL="2286000" lvl="4" indent="-228600" algn="l" rtl="0">
              <a:spcBef>
                <a:spcPts val="694"/>
              </a:spcBef>
              <a:spcAft>
                <a:spcPts val="0"/>
              </a:spcAft>
              <a:buClr>
                <a:schemeClr val="dk1"/>
              </a:buClr>
              <a:buSzPts val="3469"/>
              <a:buNone/>
              <a:defRPr sz="3468"/>
            </a:lvl5pPr>
            <a:lvl6pPr marL="2743200" lvl="5" indent="-228600" algn="l" rtl="0">
              <a:spcBef>
                <a:spcPts val="694"/>
              </a:spcBef>
              <a:spcAft>
                <a:spcPts val="0"/>
              </a:spcAft>
              <a:buClr>
                <a:schemeClr val="dk1"/>
              </a:buClr>
              <a:buSzPts val="3469"/>
              <a:buNone/>
              <a:defRPr sz="3468"/>
            </a:lvl6pPr>
            <a:lvl7pPr marL="3200400" lvl="6" indent="-228600" algn="l" rtl="0">
              <a:spcBef>
                <a:spcPts val="694"/>
              </a:spcBef>
              <a:spcAft>
                <a:spcPts val="0"/>
              </a:spcAft>
              <a:buClr>
                <a:schemeClr val="dk1"/>
              </a:buClr>
              <a:buSzPts val="3469"/>
              <a:buNone/>
              <a:defRPr sz="3468"/>
            </a:lvl7pPr>
            <a:lvl8pPr marL="3657600" lvl="7" indent="-228600" algn="l" rtl="0">
              <a:spcBef>
                <a:spcPts val="694"/>
              </a:spcBef>
              <a:spcAft>
                <a:spcPts val="0"/>
              </a:spcAft>
              <a:buClr>
                <a:schemeClr val="dk1"/>
              </a:buClr>
              <a:buSzPts val="3469"/>
              <a:buNone/>
              <a:defRPr sz="3468"/>
            </a:lvl8pPr>
            <a:lvl9pPr marL="4114800" lvl="8" indent="-228600" algn="l" rtl="0">
              <a:spcBef>
                <a:spcPts val="694"/>
              </a:spcBef>
              <a:spcAft>
                <a:spcPts val="0"/>
              </a:spcAft>
              <a:buClr>
                <a:schemeClr val="dk1"/>
              </a:buClr>
              <a:buSzPts val="3469"/>
              <a:buNone/>
              <a:defRPr sz="3468"/>
            </a:lvl9pPr>
          </a:lstStyle>
          <a:p>
            <a:endParaRPr/>
          </a:p>
        </p:txBody>
      </p:sp>
      <p:sp>
        <p:nvSpPr>
          <p:cNvPr id="228" name="Google Shape;228;p27"/>
          <p:cNvSpPr txBox="1">
            <a:spLocks noGrp="1"/>
          </p:cNvSpPr>
          <p:nvPr>
            <p:ph type="dt" idx="10"/>
          </p:nvPr>
        </p:nvSpPr>
        <p:spPr>
          <a:xfrm>
            <a:off x="1828800" y="25425409"/>
            <a:ext cx="8534400" cy="1460400"/>
          </a:xfrm>
          <a:prstGeom prst="rect">
            <a:avLst/>
          </a:prstGeom>
          <a:noFill/>
          <a:ln>
            <a:noFill/>
          </a:ln>
        </p:spPr>
        <p:txBody>
          <a:bodyPr spcFirstLastPara="1" wrap="square" lIns="376000" tIns="188000" rIns="376000" bIns="1880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9" name="Google Shape;229;p27"/>
          <p:cNvSpPr txBox="1">
            <a:spLocks noGrp="1"/>
          </p:cNvSpPr>
          <p:nvPr>
            <p:ph type="ftr" idx="11"/>
          </p:nvPr>
        </p:nvSpPr>
        <p:spPr>
          <a:xfrm>
            <a:off x="12496800" y="25425409"/>
            <a:ext cx="11582400" cy="14604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0" name="Google Shape;230;p27"/>
          <p:cNvSpPr txBox="1">
            <a:spLocks noGrp="1"/>
          </p:cNvSpPr>
          <p:nvPr>
            <p:ph type="sldNum" idx="12"/>
          </p:nvPr>
        </p:nvSpPr>
        <p:spPr>
          <a:xfrm>
            <a:off x="26212800" y="25425409"/>
            <a:ext cx="8534400" cy="1460400"/>
          </a:xfrm>
          <a:prstGeom prst="rect">
            <a:avLst/>
          </a:prstGeom>
          <a:noFill/>
          <a:ln>
            <a:noFill/>
          </a:ln>
        </p:spPr>
        <p:txBody>
          <a:bodyPr spcFirstLastPara="1" wrap="square" lIns="376000" tIns="188000" rIns="376000" bIns="1880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7169152" y="19202400"/>
            <a:ext cx="21945600" cy="2267100"/>
          </a:xfrm>
          <a:prstGeom prst="rect">
            <a:avLst/>
          </a:prstGeom>
          <a:noFill/>
          <a:ln>
            <a:noFill/>
          </a:ln>
        </p:spPr>
        <p:txBody>
          <a:bodyPr spcFirstLastPara="1" wrap="square" lIns="376000" tIns="188000" rIns="376000" bIns="188000" anchor="b" anchorCtr="0"/>
          <a:lstStyle>
            <a:lvl1pPr lvl="0" algn="l" rtl="0">
              <a:spcBef>
                <a:spcPts val="0"/>
              </a:spcBef>
              <a:spcAft>
                <a:spcPts val="0"/>
              </a:spcAft>
              <a:buClr>
                <a:schemeClr val="dk1"/>
              </a:buClr>
              <a:buSzPts val="7688"/>
              <a:buFont typeface="Century Gothic"/>
              <a:buNone/>
              <a:defRPr sz="7687"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3" name="Google Shape;233;p28"/>
          <p:cNvSpPr>
            <a:spLocks noGrp="1"/>
          </p:cNvSpPr>
          <p:nvPr>
            <p:ph type="pic" idx="2"/>
          </p:nvPr>
        </p:nvSpPr>
        <p:spPr>
          <a:xfrm>
            <a:off x="7169152" y="2451100"/>
            <a:ext cx="21945600" cy="16459200"/>
          </a:xfrm>
          <a:prstGeom prst="rect">
            <a:avLst/>
          </a:prstGeom>
          <a:noFill/>
          <a:ln>
            <a:noFill/>
          </a:ln>
        </p:spPr>
        <p:txBody>
          <a:bodyPr spcFirstLastPara="1" wrap="square" lIns="376000" tIns="188000" rIns="376000" bIns="188000" anchor="t" anchorCtr="0"/>
          <a:lstStyle>
            <a:lvl1pPr marR="0" lvl="0" algn="l" rtl="0">
              <a:spcBef>
                <a:spcPts val="2475"/>
              </a:spcBef>
              <a:spcAft>
                <a:spcPts val="0"/>
              </a:spcAft>
              <a:buClr>
                <a:schemeClr val="dk1"/>
              </a:buClr>
              <a:buSzPts val="12375"/>
              <a:buFont typeface="Arial"/>
              <a:buNone/>
              <a:defRPr sz="12375" b="0" i="0" u="none" strike="noStrike" cap="none">
                <a:solidFill>
                  <a:schemeClr val="dk1"/>
                </a:solidFill>
                <a:latin typeface="EB Garamond"/>
                <a:ea typeface="EB Garamond"/>
                <a:cs typeface="EB Garamond"/>
                <a:sym typeface="EB Garamond"/>
              </a:defRPr>
            </a:lvl1pPr>
            <a:lvl2pPr marR="0" lvl="1" algn="l" rtl="0">
              <a:spcBef>
                <a:spcPts val="2156"/>
              </a:spcBef>
              <a:spcAft>
                <a:spcPts val="0"/>
              </a:spcAft>
              <a:buClr>
                <a:schemeClr val="dk1"/>
              </a:buClr>
              <a:buSzPts val="10781"/>
              <a:buFont typeface="Arial"/>
              <a:buNone/>
              <a:defRPr sz="10781" b="0" i="0" u="none" strike="noStrike" cap="none">
                <a:solidFill>
                  <a:schemeClr val="dk1"/>
                </a:solidFill>
                <a:latin typeface="EB Garamond"/>
                <a:ea typeface="EB Garamond"/>
                <a:cs typeface="EB Garamond"/>
                <a:sym typeface="EB Garamond"/>
              </a:defRPr>
            </a:lvl2pPr>
            <a:lvl3pPr marR="0" lvl="2" algn="l" rtl="0">
              <a:spcBef>
                <a:spcPts val="1856"/>
              </a:spcBef>
              <a:spcAft>
                <a:spcPts val="0"/>
              </a:spcAft>
              <a:buClr>
                <a:schemeClr val="dk1"/>
              </a:buClr>
              <a:buSzPts val="9281"/>
              <a:buFont typeface="Arial"/>
              <a:buNone/>
              <a:defRPr sz="9281" b="0" i="0" u="none" strike="noStrike" cap="none">
                <a:solidFill>
                  <a:schemeClr val="dk1"/>
                </a:solidFill>
                <a:latin typeface="EB Garamond"/>
                <a:ea typeface="EB Garamond"/>
                <a:cs typeface="EB Garamond"/>
                <a:sym typeface="EB Garamond"/>
              </a:defRPr>
            </a:lvl3pPr>
            <a:lvl4pPr marR="0" lvl="3" algn="l" rtl="0">
              <a:spcBef>
                <a:spcPts val="1538"/>
              </a:spcBef>
              <a:spcAft>
                <a:spcPts val="0"/>
              </a:spcAft>
              <a:buClr>
                <a:schemeClr val="dk1"/>
              </a:buClr>
              <a:buSzPts val="7688"/>
              <a:buFont typeface="Arial"/>
              <a:buNone/>
              <a:defRPr sz="7687" b="0" i="0" u="none" strike="noStrike" cap="none">
                <a:solidFill>
                  <a:schemeClr val="dk1"/>
                </a:solidFill>
                <a:latin typeface="EB Garamond"/>
                <a:ea typeface="EB Garamond"/>
                <a:cs typeface="EB Garamond"/>
                <a:sym typeface="EB Garamond"/>
              </a:defRPr>
            </a:lvl4pPr>
            <a:lvl5pPr marR="0" lvl="4" algn="l" rtl="0">
              <a:spcBef>
                <a:spcPts val="1538"/>
              </a:spcBef>
              <a:spcAft>
                <a:spcPts val="0"/>
              </a:spcAft>
              <a:buClr>
                <a:schemeClr val="dk1"/>
              </a:buClr>
              <a:buSzPts val="7688"/>
              <a:buFont typeface="Arial"/>
              <a:buNone/>
              <a:defRPr sz="7687" b="0" i="0" u="none" strike="noStrike" cap="none">
                <a:solidFill>
                  <a:schemeClr val="dk1"/>
                </a:solidFill>
                <a:latin typeface="EB Garamond"/>
                <a:ea typeface="EB Garamond"/>
                <a:cs typeface="EB Garamond"/>
                <a:sym typeface="EB Garamond"/>
              </a:defRPr>
            </a:lvl5pPr>
            <a:lvl6pPr marR="0" lvl="5" algn="l" rtl="0">
              <a:spcBef>
                <a:spcPts val="1538"/>
              </a:spcBef>
              <a:spcAft>
                <a:spcPts val="0"/>
              </a:spcAft>
              <a:buClr>
                <a:schemeClr val="dk1"/>
              </a:buClr>
              <a:buSzPts val="7688"/>
              <a:buFont typeface="Arial"/>
              <a:buNone/>
              <a:defRPr sz="7687" b="0" i="0" u="none" strike="noStrike" cap="none">
                <a:solidFill>
                  <a:schemeClr val="dk1"/>
                </a:solidFill>
                <a:latin typeface="EB Garamond"/>
                <a:ea typeface="EB Garamond"/>
                <a:cs typeface="EB Garamond"/>
                <a:sym typeface="EB Garamond"/>
              </a:defRPr>
            </a:lvl6pPr>
            <a:lvl7pPr marR="0" lvl="6" algn="l" rtl="0">
              <a:spcBef>
                <a:spcPts val="1538"/>
              </a:spcBef>
              <a:spcAft>
                <a:spcPts val="0"/>
              </a:spcAft>
              <a:buClr>
                <a:schemeClr val="dk1"/>
              </a:buClr>
              <a:buSzPts val="7688"/>
              <a:buFont typeface="Arial"/>
              <a:buNone/>
              <a:defRPr sz="7687" b="0" i="0" u="none" strike="noStrike" cap="none">
                <a:solidFill>
                  <a:schemeClr val="dk1"/>
                </a:solidFill>
                <a:latin typeface="EB Garamond"/>
                <a:ea typeface="EB Garamond"/>
                <a:cs typeface="EB Garamond"/>
                <a:sym typeface="EB Garamond"/>
              </a:defRPr>
            </a:lvl7pPr>
            <a:lvl8pPr marR="0" lvl="7" algn="l" rtl="0">
              <a:spcBef>
                <a:spcPts val="1538"/>
              </a:spcBef>
              <a:spcAft>
                <a:spcPts val="0"/>
              </a:spcAft>
              <a:buClr>
                <a:schemeClr val="dk1"/>
              </a:buClr>
              <a:buSzPts val="7688"/>
              <a:buFont typeface="Arial"/>
              <a:buNone/>
              <a:defRPr sz="7687" b="0" i="0" u="none" strike="noStrike" cap="none">
                <a:solidFill>
                  <a:schemeClr val="dk1"/>
                </a:solidFill>
                <a:latin typeface="EB Garamond"/>
                <a:ea typeface="EB Garamond"/>
                <a:cs typeface="EB Garamond"/>
                <a:sym typeface="EB Garamond"/>
              </a:defRPr>
            </a:lvl8pPr>
            <a:lvl9pPr marR="0" lvl="8" algn="l" rtl="0">
              <a:spcBef>
                <a:spcPts val="1538"/>
              </a:spcBef>
              <a:spcAft>
                <a:spcPts val="0"/>
              </a:spcAft>
              <a:buClr>
                <a:schemeClr val="dk1"/>
              </a:buClr>
              <a:buSzPts val="7688"/>
              <a:buFont typeface="Arial"/>
              <a:buNone/>
              <a:defRPr sz="7687" b="0" i="0" u="none" strike="noStrike" cap="none">
                <a:solidFill>
                  <a:schemeClr val="dk1"/>
                </a:solidFill>
                <a:latin typeface="EB Garamond"/>
                <a:ea typeface="EB Garamond"/>
                <a:cs typeface="EB Garamond"/>
                <a:sym typeface="EB Garamond"/>
              </a:defRPr>
            </a:lvl9pPr>
          </a:lstStyle>
          <a:p>
            <a:endParaRPr/>
          </a:p>
        </p:txBody>
      </p:sp>
      <p:sp>
        <p:nvSpPr>
          <p:cNvPr id="234" name="Google Shape;234;p28"/>
          <p:cNvSpPr txBox="1">
            <a:spLocks noGrp="1"/>
          </p:cNvSpPr>
          <p:nvPr>
            <p:ph type="body" idx="1"/>
          </p:nvPr>
        </p:nvSpPr>
        <p:spPr>
          <a:xfrm>
            <a:off x="7169152" y="21469352"/>
            <a:ext cx="21945600" cy="3219300"/>
          </a:xfrm>
          <a:prstGeom prst="rect">
            <a:avLst/>
          </a:prstGeom>
          <a:noFill/>
          <a:ln>
            <a:noFill/>
          </a:ln>
        </p:spPr>
        <p:txBody>
          <a:bodyPr spcFirstLastPara="1" wrap="square" lIns="376000" tIns="188000" rIns="376000" bIns="188000" anchor="t" anchorCtr="0"/>
          <a:lstStyle>
            <a:lvl1pPr marL="457200" lvl="0" indent="-228600" algn="l" rtl="0">
              <a:spcBef>
                <a:spcPts val="1088"/>
              </a:spcBef>
              <a:spcAft>
                <a:spcPts val="0"/>
              </a:spcAft>
              <a:buClr>
                <a:schemeClr val="dk1"/>
              </a:buClr>
              <a:buSzPts val="5438"/>
              <a:buNone/>
              <a:defRPr sz="5438"/>
            </a:lvl1pPr>
            <a:lvl2pPr marL="914400" lvl="1" indent="-228600" algn="l" rtl="0">
              <a:spcBef>
                <a:spcPts val="919"/>
              </a:spcBef>
              <a:spcAft>
                <a:spcPts val="0"/>
              </a:spcAft>
              <a:buClr>
                <a:schemeClr val="dk1"/>
              </a:buClr>
              <a:buSzPts val="4594"/>
              <a:buNone/>
              <a:defRPr sz="4594"/>
            </a:lvl2pPr>
            <a:lvl3pPr marL="1371600" lvl="2" indent="-228600" algn="l" rtl="0">
              <a:spcBef>
                <a:spcPts val="769"/>
              </a:spcBef>
              <a:spcAft>
                <a:spcPts val="0"/>
              </a:spcAft>
              <a:buClr>
                <a:schemeClr val="dk1"/>
              </a:buClr>
              <a:buSzPts val="3844"/>
              <a:buNone/>
              <a:defRPr sz="3843"/>
            </a:lvl3pPr>
            <a:lvl4pPr marL="1828800" lvl="3" indent="-228600" algn="l" rtl="0">
              <a:spcBef>
                <a:spcPts val="694"/>
              </a:spcBef>
              <a:spcAft>
                <a:spcPts val="0"/>
              </a:spcAft>
              <a:buClr>
                <a:schemeClr val="dk1"/>
              </a:buClr>
              <a:buSzPts val="3469"/>
              <a:buNone/>
              <a:defRPr sz="3468"/>
            </a:lvl4pPr>
            <a:lvl5pPr marL="2286000" lvl="4" indent="-228600" algn="l" rtl="0">
              <a:spcBef>
                <a:spcPts val="694"/>
              </a:spcBef>
              <a:spcAft>
                <a:spcPts val="0"/>
              </a:spcAft>
              <a:buClr>
                <a:schemeClr val="dk1"/>
              </a:buClr>
              <a:buSzPts val="3469"/>
              <a:buNone/>
              <a:defRPr sz="3468"/>
            </a:lvl5pPr>
            <a:lvl6pPr marL="2743200" lvl="5" indent="-228600" algn="l" rtl="0">
              <a:spcBef>
                <a:spcPts val="694"/>
              </a:spcBef>
              <a:spcAft>
                <a:spcPts val="0"/>
              </a:spcAft>
              <a:buClr>
                <a:schemeClr val="dk1"/>
              </a:buClr>
              <a:buSzPts val="3469"/>
              <a:buNone/>
              <a:defRPr sz="3468"/>
            </a:lvl6pPr>
            <a:lvl7pPr marL="3200400" lvl="6" indent="-228600" algn="l" rtl="0">
              <a:spcBef>
                <a:spcPts val="694"/>
              </a:spcBef>
              <a:spcAft>
                <a:spcPts val="0"/>
              </a:spcAft>
              <a:buClr>
                <a:schemeClr val="dk1"/>
              </a:buClr>
              <a:buSzPts val="3469"/>
              <a:buNone/>
              <a:defRPr sz="3468"/>
            </a:lvl7pPr>
            <a:lvl8pPr marL="3657600" lvl="7" indent="-228600" algn="l" rtl="0">
              <a:spcBef>
                <a:spcPts val="694"/>
              </a:spcBef>
              <a:spcAft>
                <a:spcPts val="0"/>
              </a:spcAft>
              <a:buClr>
                <a:schemeClr val="dk1"/>
              </a:buClr>
              <a:buSzPts val="3469"/>
              <a:buNone/>
              <a:defRPr sz="3468"/>
            </a:lvl8pPr>
            <a:lvl9pPr marL="4114800" lvl="8" indent="-228600" algn="l" rtl="0">
              <a:spcBef>
                <a:spcPts val="694"/>
              </a:spcBef>
              <a:spcAft>
                <a:spcPts val="0"/>
              </a:spcAft>
              <a:buClr>
                <a:schemeClr val="dk1"/>
              </a:buClr>
              <a:buSzPts val="3469"/>
              <a:buNone/>
              <a:defRPr sz="3468"/>
            </a:lvl9pPr>
          </a:lstStyle>
          <a:p>
            <a:endParaRPr/>
          </a:p>
        </p:txBody>
      </p:sp>
      <p:sp>
        <p:nvSpPr>
          <p:cNvPr id="235" name="Google Shape;235;p28"/>
          <p:cNvSpPr txBox="1">
            <a:spLocks noGrp="1"/>
          </p:cNvSpPr>
          <p:nvPr>
            <p:ph type="dt" idx="10"/>
          </p:nvPr>
        </p:nvSpPr>
        <p:spPr>
          <a:xfrm>
            <a:off x="1828800" y="25425409"/>
            <a:ext cx="8534400" cy="1460400"/>
          </a:xfrm>
          <a:prstGeom prst="rect">
            <a:avLst/>
          </a:prstGeom>
          <a:noFill/>
          <a:ln>
            <a:noFill/>
          </a:ln>
        </p:spPr>
        <p:txBody>
          <a:bodyPr spcFirstLastPara="1" wrap="square" lIns="376000" tIns="188000" rIns="376000" bIns="1880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6" name="Google Shape;236;p28"/>
          <p:cNvSpPr txBox="1">
            <a:spLocks noGrp="1"/>
          </p:cNvSpPr>
          <p:nvPr>
            <p:ph type="ftr" idx="11"/>
          </p:nvPr>
        </p:nvSpPr>
        <p:spPr>
          <a:xfrm>
            <a:off x="12496800" y="25425409"/>
            <a:ext cx="11582400" cy="14604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7" name="Google Shape;237;p28"/>
          <p:cNvSpPr txBox="1">
            <a:spLocks noGrp="1"/>
          </p:cNvSpPr>
          <p:nvPr>
            <p:ph type="sldNum" idx="12"/>
          </p:nvPr>
        </p:nvSpPr>
        <p:spPr>
          <a:xfrm>
            <a:off x="26212800" y="25425409"/>
            <a:ext cx="8534400" cy="1460400"/>
          </a:xfrm>
          <a:prstGeom prst="rect">
            <a:avLst/>
          </a:prstGeom>
          <a:noFill/>
          <a:ln>
            <a:noFill/>
          </a:ln>
        </p:spPr>
        <p:txBody>
          <a:bodyPr spcFirstLastPara="1" wrap="square" lIns="376000" tIns="188000" rIns="376000" bIns="1880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1828800" y="1098552"/>
            <a:ext cx="32918400" cy="45720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0" name="Google Shape;240;p29"/>
          <p:cNvSpPr txBox="1">
            <a:spLocks noGrp="1"/>
          </p:cNvSpPr>
          <p:nvPr>
            <p:ph type="body" idx="1"/>
          </p:nvPr>
        </p:nvSpPr>
        <p:spPr>
          <a:xfrm rot="5400000">
            <a:off x="9236100" y="-1006489"/>
            <a:ext cx="18103800" cy="32918400"/>
          </a:xfrm>
          <a:prstGeom prst="rect">
            <a:avLst/>
          </a:prstGeom>
          <a:noFill/>
          <a:ln>
            <a:noFill/>
          </a:ln>
        </p:spPr>
        <p:txBody>
          <a:bodyPr spcFirstLastPara="1" wrap="square" lIns="376000" tIns="188000" rIns="376000" bIns="188000" anchor="t" anchorCtr="0"/>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41" name="Google Shape;241;p29"/>
          <p:cNvSpPr txBox="1">
            <a:spLocks noGrp="1"/>
          </p:cNvSpPr>
          <p:nvPr>
            <p:ph type="dt" idx="10"/>
          </p:nvPr>
        </p:nvSpPr>
        <p:spPr>
          <a:xfrm>
            <a:off x="1828800" y="25425409"/>
            <a:ext cx="8534400" cy="1460400"/>
          </a:xfrm>
          <a:prstGeom prst="rect">
            <a:avLst/>
          </a:prstGeom>
          <a:noFill/>
          <a:ln>
            <a:noFill/>
          </a:ln>
        </p:spPr>
        <p:txBody>
          <a:bodyPr spcFirstLastPara="1" wrap="square" lIns="376000" tIns="188000" rIns="376000" bIns="1880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2" name="Google Shape;242;p29"/>
          <p:cNvSpPr txBox="1">
            <a:spLocks noGrp="1"/>
          </p:cNvSpPr>
          <p:nvPr>
            <p:ph type="ftr" idx="11"/>
          </p:nvPr>
        </p:nvSpPr>
        <p:spPr>
          <a:xfrm>
            <a:off x="12496800" y="25425409"/>
            <a:ext cx="11582400" cy="14604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3" name="Google Shape;243;p29"/>
          <p:cNvSpPr txBox="1">
            <a:spLocks noGrp="1"/>
          </p:cNvSpPr>
          <p:nvPr>
            <p:ph type="sldNum" idx="12"/>
          </p:nvPr>
        </p:nvSpPr>
        <p:spPr>
          <a:xfrm>
            <a:off x="26212800" y="25425409"/>
            <a:ext cx="8534400" cy="1460400"/>
          </a:xfrm>
          <a:prstGeom prst="rect">
            <a:avLst/>
          </a:prstGeom>
          <a:noFill/>
          <a:ln>
            <a:noFill/>
          </a:ln>
        </p:spPr>
        <p:txBody>
          <a:bodyPr spcFirstLastPara="1" wrap="square" lIns="376000" tIns="188000" rIns="376000" bIns="1880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rot="5400000">
            <a:off x="18929400" y="8686762"/>
            <a:ext cx="23406000" cy="82296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6" name="Google Shape;246;p30"/>
          <p:cNvSpPr txBox="1">
            <a:spLocks noGrp="1"/>
          </p:cNvSpPr>
          <p:nvPr>
            <p:ph type="body" idx="1"/>
          </p:nvPr>
        </p:nvSpPr>
        <p:spPr>
          <a:xfrm rot="5400000">
            <a:off x="2165400" y="761962"/>
            <a:ext cx="23406000" cy="24079200"/>
          </a:xfrm>
          <a:prstGeom prst="rect">
            <a:avLst/>
          </a:prstGeom>
          <a:noFill/>
          <a:ln>
            <a:noFill/>
          </a:ln>
        </p:spPr>
        <p:txBody>
          <a:bodyPr spcFirstLastPara="1" wrap="square" lIns="376000" tIns="188000" rIns="376000" bIns="188000" anchor="t" anchorCtr="0"/>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47" name="Google Shape;247;p30"/>
          <p:cNvSpPr txBox="1">
            <a:spLocks noGrp="1"/>
          </p:cNvSpPr>
          <p:nvPr>
            <p:ph type="dt" idx="10"/>
          </p:nvPr>
        </p:nvSpPr>
        <p:spPr>
          <a:xfrm>
            <a:off x="1828800" y="25425409"/>
            <a:ext cx="8534400" cy="1460400"/>
          </a:xfrm>
          <a:prstGeom prst="rect">
            <a:avLst/>
          </a:prstGeom>
          <a:noFill/>
          <a:ln>
            <a:noFill/>
          </a:ln>
        </p:spPr>
        <p:txBody>
          <a:bodyPr spcFirstLastPara="1" wrap="square" lIns="376000" tIns="188000" rIns="376000" bIns="1880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8" name="Google Shape;248;p30"/>
          <p:cNvSpPr txBox="1">
            <a:spLocks noGrp="1"/>
          </p:cNvSpPr>
          <p:nvPr>
            <p:ph type="ftr" idx="11"/>
          </p:nvPr>
        </p:nvSpPr>
        <p:spPr>
          <a:xfrm>
            <a:off x="12496800" y="25425409"/>
            <a:ext cx="11582400" cy="1460400"/>
          </a:xfrm>
          <a:prstGeom prst="rect">
            <a:avLst/>
          </a:prstGeom>
          <a:noFill/>
          <a:ln>
            <a:noFill/>
          </a:ln>
        </p:spPr>
        <p:txBody>
          <a:bodyPr spcFirstLastPara="1" wrap="square" lIns="376000" tIns="188000" rIns="376000" bIns="1880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9" name="Google Shape;249;p30"/>
          <p:cNvSpPr txBox="1">
            <a:spLocks noGrp="1"/>
          </p:cNvSpPr>
          <p:nvPr>
            <p:ph type="sldNum" idx="12"/>
          </p:nvPr>
        </p:nvSpPr>
        <p:spPr>
          <a:xfrm>
            <a:off x="26212800" y="25425409"/>
            <a:ext cx="8534400" cy="1460400"/>
          </a:xfrm>
          <a:prstGeom prst="rect">
            <a:avLst/>
          </a:prstGeom>
          <a:noFill/>
          <a:ln>
            <a:noFill/>
          </a:ln>
        </p:spPr>
        <p:txBody>
          <a:bodyPr spcFirstLastPara="1" wrap="square" lIns="376000" tIns="188000" rIns="376000" bIns="1880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4"/>
          <p:cNvSpPr txBox="1">
            <a:spLocks noGrp="1"/>
          </p:cNvSpPr>
          <p:nvPr>
            <p:ph type="title"/>
          </p:nvPr>
        </p:nvSpPr>
        <p:spPr>
          <a:xfrm>
            <a:off x="2438398" y="2438400"/>
            <a:ext cx="25390852" cy="5283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14400"/>
              <a:buFont typeface="Trebuchet MS"/>
              <a:buNone/>
              <a:defRPr sz="1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7" name="Google Shape;77;p4"/>
          <p:cNvSpPr txBox="1">
            <a:spLocks noGrp="1"/>
          </p:cNvSpPr>
          <p:nvPr>
            <p:ph type="body" idx="1"/>
          </p:nvPr>
        </p:nvSpPr>
        <p:spPr>
          <a:xfrm>
            <a:off x="2438396" y="8642362"/>
            <a:ext cx="25390855" cy="15523092"/>
          </a:xfrm>
          <a:prstGeom prst="rect">
            <a:avLst/>
          </a:prstGeom>
          <a:noFill/>
          <a:ln>
            <a:noFill/>
          </a:ln>
        </p:spPr>
        <p:txBody>
          <a:bodyPr spcFirstLastPara="1" wrap="square" lIns="91425" tIns="45700" rIns="91425" bIns="45700" anchor="t" anchorCtr="0"/>
          <a:lstStyle>
            <a:lvl1pPr marL="457200" marR="0" lvl="0" indent="-594360" algn="l" rtl="0">
              <a:spcBef>
                <a:spcPts val="4000"/>
              </a:spcBef>
              <a:spcAft>
                <a:spcPts val="0"/>
              </a:spcAft>
              <a:buClr>
                <a:schemeClr val="accent1"/>
              </a:buClr>
              <a:buSzPts val="5760"/>
              <a:buFont typeface="Noto Sans Symbols"/>
              <a:buChar char="▶"/>
              <a:defRPr sz="7200" b="0" i="0" u="none" strike="noStrike" cap="none">
                <a:solidFill>
                  <a:srgbClr val="3F3F3F"/>
                </a:solidFill>
                <a:latin typeface="Trebuchet MS"/>
                <a:ea typeface="Trebuchet MS"/>
                <a:cs typeface="Trebuchet MS"/>
                <a:sym typeface="Trebuchet MS"/>
              </a:defRPr>
            </a:lvl1pPr>
            <a:lvl2pPr marL="914400" marR="0" lvl="1" indent="-553720" algn="l" rtl="0">
              <a:spcBef>
                <a:spcPts val="4000"/>
              </a:spcBef>
              <a:spcAft>
                <a:spcPts val="0"/>
              </a:spcAft>
              <a:buClr>
                <a:schemeClr val="accent1"/>
              </a:buClr>
              <a:buSzPts val="5120"/>
              <a:buFont typeface="Noto Sans Symbols"/>
              <a:buChar char="▶"/>
              <a:defRPr sz="6400" b="0" i="0" u="none" strike="noStrike" cap="none">
                <a:solidFill>
                  <a:srgbClr val="3F3F3F"/>
                </a:solidFill>
                <a:latin typeface="Trebuchet MS"/>
                <a:ea typeface="Trebuchet MS"/>
                <a:cs typeface="Trebuchet MS"/>
                <a:sym typeface="Trebuchet MS"/>
              </a:defRPr>
            </a:lvl2pPr>
            <a:lvl3pPr marL="1371600" marR="0" lvl="2" indent="-513080" algn="l" rtl="0">
              <a:spcBef>
                <a:spcPts val="4000"/>
              </a:spcBef>
              <a:spcAft>
                <a:spcPts val="0"/>
              </a:spcAft>
              <a:buClr>
                <a:schemeClr val="accent1"/>
              </a:buClr>
              <a:buSzPts val="4480"/>
              <a:buFont typeface="Noto Sans Symbols"/>
              <a:buChar char="▶"/>
              <a:defRPr sz="5600" b="0" i="0" u="none" strike="noStrike" cap="none">
                <a:solidFill>
                  <a:srgbClr val="3F3F3F"/>
                </a:solidFill>
                <a:latin typeface="Trebuchet MS"/>
                <a:ea typeface="Trebuchet MS"/>
                <a:cs typeface="Trebuchet MS"/>
                <a:sym typeface="Trebuchet MS"/>
              </a:defRPr>
            </a:lvl3pPr>
            <a:lvl4pPr marL="1828800" marR="0" lvl="3"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4pPr>
            <a:lvl5pPr marL="2286000" marR="0" lvl="4"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5pPr>
            <a:lvl6pPr marL="2743200" marR="0" lvl="5"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6pPr>
            <a:lvl7pPr marL="3200400" marR="0" lvl="6"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7pPr>
            <a:lvl8pPr marL="3657600" marR="0" lvl="7"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8pPr>
            <a:lvl9pPr marL="4114800" marR="0" lvl="8" indent="-472440"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9pPr>
          </a:lstStyle>
          <a:p>
            <a:endParaRPr/>
          </a:p>
        </p:txBody>
      </p:sp>
      <p:sp>
        <p:nvSpPr>
          <p:cNvPr id="78" name="Google Shape;78;p4"/>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79" name="Google Shape;79;p4"/>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80" name="Google Shape;80;p4"/>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2438394" y="10803474"/>
            <a:ext cx="25390861" cy="730632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16000"/>
              <a:buFont typeface="Trebuchet MS"/>
              <a:buNone/>
              <a:defRPr sz="16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83" name="Google Shape;83;p5"/>
          <p:cNvSpPr txBox="1">
            <a:spLocks noGrp="1"/>
          </p:cNvSpPr>
          <p:nvPr>
            <p:ph type="body" idx="1"/>
          </p:nvPr>
        </p:nvSpPr>
        <p:spPr>
          <a:xfrm>
            <a:off x="2438394" y="18109792"/>
            <a:ext cx="25390861" cy="3441600"/>
          </a:xfrm>
          <a:prstGeom prst="rect">
            <a:avLst/>
          </a:prstGeom>
          <a:noFill/>
          <a:ln>
            <a:noFill/>
          </a:ln>
        </p:spPr>
        <p:txBody>
          <a:bodyPr spcFirstLastPara="1" wrap="square" lIns="91425" tIns="45700" rIns="91425" bIns="45700" anchor="t" anchorCtr="0"/>
          <a:lstStyle>
            <a:lvl1pPr marL="457200" marR="0" lvl="0" indent="-228600" algn="l" rtl="0">
              <a:spcBef>
                <a:spcPts val="4000"/>
              </a:spcBef>
              <a:spcAft>
                <a:spcPts val="0"/>
              </a:spcAft>
              <a:buClr>
                <a:schemeClr val="accent1"/>
              </a:buClr>
              <a:buSzPts val="6400"/>
              <a:buFont typeface="Noto Sans Symbols"/>
              <a:buNone/>
              <a:defRPr sz="8000" b="0" i="0" u="none" strike="noStrike" cap="none">
                <a:solidFill>
                  <a:srgbClr val="7F7F7F"/>
                </a:solidFill>
                <a:latin typeface="Trebuchet MS"/>
                <a:ea typeface="Trebuchet MS"/>
                <a:cs typeface="Trebuchet MS"/>
                <a:sym typeface="Trebuchet MS"/>
              </a:defRPr>
            </a:lvl1pPr>
            <a:lvl2pPr marL="914400" marR="0" lvl="1" indent="-228600" algn="l" rtl="0">
              <a:spcBef>
                <a:spcPts val="4000"/>
              </a:spcBef>
              <a:spcAft>
                <a:spcPts val="0"/>
              </a:spcAft>
              <a:buClr>
                <a:schemeClr val="accent1"/>
              </a:buClr>
              <a:buSzPts val="5760"/>
              <a:buFont typeface="Noto Sans Symbols"/>
              <a:buNone/>
              <a:defRPr sz="7200" b="0" i="0" u="none" strike="noStrike" cap="none">
                <a:solidFill>
                  <a:srgbClr val="888888"/>
                </a:solidFill>
                <a:latin typeface="Trebuchet MS"/>
                <a:ea typeface="Trebuchet MS"/>
                <a:cs typeface="Trebuchet MS"/>
                <a:sym typeface="Trebuchet MS"/>
              </a:defRPr>
            </a:lvl2pPr>
            <a:lvl3pPr marL="1371600" marR="0" lvl="2" indent="-228600" algn="l" rtl="0">
              <a:spcBef>
                <a:spcPts val="4000"/>
              </a:spcBef>
              <a:spcAft>
                <a:spcPts val="0"/>
              </a:spcAft>
              <a:buClr>
                <a:schemeClr val="accent1"/>
              </a:buClr>
              <a:buSzPts val="5120"/>
              <a:buFont typeface="Noto Sans Symbols"/>
              <a:buNone/>
              <a:defRPr sz="6400" b="0" i="0" u="none" strike="noStrike" cap="none">
                <a:solidFill>
                  <a:srgbClr val="888888"/>
                </a:solidFill>
                <a:latin typeface="Trebuchet MS"/>
                <a:ea typeface="Trebuchet MS"/>
                <a:cs typeface="Trebuchet MS"/>
                <a:sym typeface="Trebuchet MS"/>
              </a:defRPr>
            </a:lvl3pPr>
            <a:lvl4pPr marL="1828800" marR="0" lvl="3"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4pPr>
            <a:lvl5pPr marL="2286000" marR="0" lvl="4"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5pPr>
            <a:lvl6pPr marL="2743200" marR="0" lvl="5"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6pPr>
            <a:lvl7pPr marL="3200400" marR="0" lvl="6"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7pPr>
            <a:lvl8pPr marL="3657600" marR="0" lvl="7"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8pPr>
            <a:lvl9pPr marL="4114800" marR="0" lvl="8" indent="-228600" algn="l" rtl="0">
              <a:spcBef>
                <a:spcPts val="4000"/>
              </a:spcBef>
              <a:spcAft>
                <a:spcPts val="0"/>
              </a:spcAft>
              <a:buClr>
                <a:schemeClr val="accent1"/>
              </a:buClr>
              <a:buSzPts val="4480"/>
              <a:buFont typeface="Noto Sans Symbols"/>
              <a:buNone/>
              <a:defRPr sz="5600" b="0" i="0" u="none" strike="noStrike" cap="none">
                <a:solidFill>
                  <a:srgbClr val="888888"/>
                </a:solidFill>
                <a:latin typeface="Trebuchet MS"/>
                <a:ea typeface="Trebuchet MS"/>
                <a:cs typeface="Trebuchet MS"/>
                <a:sym typeface="Trebuchet MS"/>
              </a:defRPr>
            </a:lvl9pPr>
          </a:lstStyle>
          <a:p>
            <a:endParaRPr/>
          </a:p>
        </p:txBody>
      </p:sp>
      <p:sp>
        <p:nvSpPr>
          <p:cNvPr id="84" name="Google Shape;84;p5"/>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85" name="Google Shape;85;p5"/>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86" name="Google Shape;86;p5"/>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2438400" y="2438400"/>
            <a:ext cx="25390855" cy="5283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14400"/>
              <a:buFont typeface="Trebuchet MS"/>
              <a:buNone/>
              <a:defRPr sz="1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89" name="Google Shape;89;p6"/>
          <p:cNvSpPr txBox="1">
            <a:spLocks noGrp="1"/>
          </p:cNvSpPr>
          <p:nvPr>
            <p:ph type="body" idx="1"/>
          </p:nvPr>
        </p:nvSpPr>
        <p:spPr>
          <a:xfrm>
            <a:off x="2438402" y="8642356"/>
            <a:ext cx="12352437" cy="15523088"/>
          </a:xfrm>
          <a:prstGeom prst="rect">
            <a:avLst/>
          </a:prstGeom>
          <a:noFill/>
          <a:ln>
            <a:noFill/>
          </a:ln>
        </p:spPr>
        <p:txBody>
          <a:bodyPr spcFirstLastPara="1" wrap="square" lIns="91425" tIns="45700" rIns="91425" bIns="45700" anchor="t" anchorCtr="0"/>
          <a:lstStyle>
            <a:lvl1pPr marL="457200" marR="0" lvl="0" indent="-594360" algn="l" rtl="0">
              <a:spcBef>
                <a:spcPts val="4000"/>
              </a:spcBef>
              <a:spcAft>
                <a:spcPts val="0"/>
              </a:spcAft>
              <a:buClr>
                <a:schemeClr val="accent1"/>
              </a:buClr>
              <a:buSzPts val="5760"/>
              <a:buFont typeface="Noto Sans Symbols"/>
              <a:buChar char="▶"/>
              <a:defRPr sz="7200" b="0" i="0" u="none" strike="noStrike" cap="none">
                <a:solidFill>
                  <a:srgbClr val="3F3F3F"/>
                </a:solidFill>
                <a:latin typeface="Trebuchet MS"/>
                <a:ea typeface="Trebuchet MS"/>
                <a:cs typeface="Trebuchet MS"/>
                <a:sym typeface="Trebuchet MS"/>
              </a:defRPr>
            </a:lvl1pPr>
            <a:lvl2pPr marL="914400" marR="0" lvl="1" indent="-553720" algn="l" rtl="0">
              <a:spcBef>
                <a:spcPts val="4000"/>
              </a:spcBef>
              <a:spcAft>
                <a:spcPts val="0"/>
              </a:spcAft>
              <a:buClr>
                <a:schemeClr val="accent1"/>
              </a:buClr>
              <a:buSzPts val="5120"/>
              <a:buFont typeface="Noto Sans Symbols"/>
              <a:buChar char="▶"/>
              <a:defRPr sz="6400" b="0" i="0" u="none" strike="noStrike" cap="none">
                <a:solidFill>
                  <a:srgbClr val="3F3F3F"/>
                </a:solidFill>
                <a:latin typeface="Trebuchet MS"/>
                <a:ea typeface="Trebuchet MS"/>
                <a:cs typeface="Trebuchet MS"/>
                <a:sym typeface="Trebuchet MS"/>
              </a:defRPr>
            </a:lvl2pPr>
            <a:lvl3pPr marL="1371600" marR="0" lvl="2" indent="-513080" algn="l" rtl="0">
              <a:spcBef>
                <a:spcPts val="4000"/>
              </a:spcBef>
              <a:spcAft>
                <a:spcPts val="0"/>
              </a:spcAft>
              <a:buClr>
                <a:schemeClr val="accent1"/>
              </a:buClr>
              <a:buSzPts val="4480"/>
              <a:buFont typeface="Noto Sans Symbols"/>
              <a:buChar char="▶"/>
              <a:defRPr sz="5600" b="0" i="0" u="none" strike="noStrike" cap="none">
                <a:solidFill>
                  <a:srgbClr val="3F3F3F"/>
                </a:solidFill>
                <a:latin typeface="Trebuchet MS"/>
                <a:ea typeface="Trebuchet MS"/>
                <a:cs typeface="Trebuchet MS"/>
                <a:sym typeface="Trebuchet MS"/>
              </a:defRPr>
            </a:lvl3pPr>
            <a:lvl4pPr marL="1828800" marR="0" lvl="3"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4pPr>
            <a:lvl5pPr marL="2286000" marR="0" lvl="4"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5pPr>
            <a:lvl6pPr marL="2743200" marR="0" lvl="5"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6pPr>
            <a:lvl7pPr marL="3200400" marR="0" lvl="6"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7pPr>
            <a:lvl8pPr marL="3657600" marR="0" lvl="7"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8pPr>
            <a:lvl9pPr marL="4114800" marR="0" lvl="8" indent="-472440"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9pPr>
          </a:lstStyle>
          <a:p>
            <a:endParaRPr/>
          </a:p>
        </p:txBody>
      </p:sp>
      <p:sp>
        <p:nvSpPr>
          <p:cNvPr id="90" name="Google Shape;90;p6"/>
          <p:cNvSpPr txBox="1">
            <a:spLocks noGrp="1"/>
          </p:cNvSpPr>
          <p:nvPr>
            <p:ph type="body" idx="2"/>
          </p:nvPr>
        </p:nvSpPr>
        <p:spPr>
          <a:xfrm>
            <a:off x="15476816" y="8642362"/>
            <a:ext cx="12352439" cy="15523092"/>
          </a:xfrm>
          <a:prstGeom prst="rect">
            <a:avLst/>
          </a:prstGeom>
          <a:noFill/>
          <a:ln>
            <a:noFill/>
          </a:ln>
        </p:spPr>
        <p:txBody>
          <a:bodyPr spcFirstLastPara="1" wrap="square" lIns="91425" tIns="45700" rIns="91425" bIns="45700" anchor="t" anchorCtr="0"/>
          <a:lstStyle>
            <a:lvl1pPr marL="457200" marR="0" lvl="0" indent="-594360" algn="l" rtl="0">
              <a:spcBef>
                <a:spcPts val="4000"/>
              </a:spcBef>
              <a:spcAft>
                <a:spcPts val="0"/>
              </a:spcAft>
              <a:buClr>
                <a:schemeClr val="accent1"/>
              </a:buClr>
              <a:buSzPts val="5760"/>
              <a:buFont typeface="Noto Sans Symbols"/>
              <a:buChar char="▶"/>
              <a:defRPr sz="7200" b="0" i="0" u="none" strike="noStrike" cap="none">
                <a:solidFill>
                  <a:srgbClr val="3F3F3F"/>
                </a:solidFill>
                <a:latin typeface="Trebuchet MS"/>
                <a:ea typeface="Trebuchet MS"/>
                <a:cs typeface="Trebuchet MS"/>
                <a:sym typeface="Trebuchet MS"/>
              </a:defRPr>
            </a:lvl1pPr>
            <a:lvl2pPr marL="914400" marR="0" lvl="1" indent="-553720" algn="l" rtl="0">
              <a:spcBef>
                <a:spcPts val="4000"/>
              </a:spcBef>
              <a:spcAft>
                <a:spcPts val="0"/>
              </a:spcAft>
              <a:buClr>
                <a:schemeClr val="accent1"/>
              </a:buClr>
              <a:buSzPts val="5120"/>
              <a:buFont typeface="Noto Sans Symbols"/>
              <a:buChar char="▶"/>
              <a:defRPr sz="6400" b="0" i="0" u="none" strike="noStrike" cap="none">
                <a:solidFill>
                  <a:srgbClr val="3F3F3F"/>
                </a:solidFill>
                <a:latin typeface="Trebuchet MS"/>
                <a:ea typeface="Trebuchet MS"/>
                <a:cs typeface="Trebuchet MS"/>
                <a:sym typeface="Trebuchet MS"/>
              </a:defRPr>
            </a:lvl2pPr>
            <a:lvl3pPr marL="1371600" marR="0" lvl="2" indent="-513080" algn="l" rtl="0">
              <a:spcBef>
                <a:spcPts val="4000"/>
              </a:spcBef>
              <a:spcAft>
                <a:spcPts val="0"/>
              </a:spcAft>
              <a:buClr>
                <a:schemeClr val="accent1"/>
              </a:buClr>
              <a:buSzPts val="4480"/>
              <a:buFont typeface="Noto Sans Symbols"/>
              <a:buChar char="▶"/>
              <a:defRPr sz="5600" b="0" i="0" u="none" strike="noStrike" cap="none">
                <a:solidFill>
                  <a:srgbClr val="3F3F3F"/>
                </a:solidFill>
                <a:latin typeface="Trebuchet MS"/>
                <a:ea typeface="Trebuchet MS"/>
                <a:cs typeface="Trebuchet MS"/>
                <a:sym typeface="Trebuchet MS"/>
              </a:defRPr>
            </a:lvl3pPr>
            <a:lvl4pPr marL="1828800" marR="0" lvl="3"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4pPr>
            <a:lvl5pPr marL="2286000" marR="0" lvl="4"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5pPr>
            <a:lvl6pPr marL="2743200" marR="0" lvl="5"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6pPr>
            <a:lvl7pPr marL="3200400" marR="0" lvl="6"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7pPr>
            <a:lvl8pPr marL="3657600" marR="0" lvl="7"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8pPr>
            <a:lvl9pPr marL="4114800" marR="0" lvl="8" indent="-472440"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9pPr>
          </a:lstStyle>
          <a:p>
            <a:endParaRPr/>
          </a:p>
        </p:txBody>
      </p:sp>
      <p:sp>
        <p:nvSpPr>
          <p:cNvPr id="91" name="Google Shape;91;p6"/>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92" name="Google Shape;92;p6"/>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93" name="Google Shape;93;p6"/>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2438398" y="2438400"/>
            <a:ext cx="25390852" cy="5283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14400"/>
              <a:buFont typeface="Trebuchet MS"/>
              <a:buNone/>
              <a:defRPr sz="1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6" name="Google Shape;96;p7"/>
          <p:cNvSpPr txBox="1">
            <a:spLocks noGrp="1"/>
          </p:cNvSpPr>
          <p:nvPr>
            <p:ph type="body" idx="1"/>
          </p:nvPr>
        </p:nvSpPr>
        <p:spPr>
          <a:xfrm>
            <a:off x="2438396" y="8643932"/>
            <a:ext cx="12362688" cy="2305048"/>
          </a:xfrm>
          <a:prstGeom prst="rect">
            <a:avLst/>
          </a:prstGeom>
          <a:noFill/>
          <a:ln>
            <a:noFill/>
          </a:ln>
        </p:spPr>
        <p:txBody>
          <a:bodyPr spcFirstLastPara="1" wrap="square" lIns="91425" tIns="45700" rIns="91425" bIns="45700" anchor="b" anchorCtr="0"/>
          <a:lstStyle>
            <a:lvl1pPr marL="457200" marR="0" lvl="0" indent="-228600" algn="l" rtl="0">
              <a:spcBef>
                <a:spcPts val="4000"/>
              </a:spcBef>
              <a:spcAft>
                <a:spcPts val="0"/>
              </a:spcAft>
              <a:buClr>
                <a:schemeClr val="accent1"/>
              </a:buClr>
              <a:buSzPts val="7680"/>
              <a:buFont typeface="Noto Sans Symbols"/>
              <a:buNone/>
              <a:defRPr sz="9600" b="0" i="0" u="none" strike="noStrike" cap="none">
                <a:solidFill>
                  <a:srgbClr val="3F3F3F"/>
                </a:solidFill>
                <a:latin typeface="Trebuchet MS"/>
                <a:ea typeface="Trebuchet MS"/>
                <a:cs typeface="Trebuchet MS"/>
                <a:sym typeface="Trebuchet MS"/>
              </a:defRPr>
            </a:lvl1pPr>
            <a:lvl2pPr marL="914400" marR="0" lvl="1" indent="-228600" algn="l" rtl="0">
              <a:spcBef>
                <a:spcPts val="4000"/>
              </a:spcBef>
              <a:spcAft>
                <a:spcPts val="0"/>
              </a:spcAft>
              <a:buClr>
                <a:schemeClr val="accent1"/>
              </a:buClr>
              <a:buSzPts val="6400"/>
              <a:buFont typeface="Noto Sans Symbols"/>
              <a:buNone/>
              <a:defRPr sz="8000" b="1" i="0" u="none" strike="noStrike" cap="none">
                <a:solidFill>
                  <a:srgbClr val="3F3F3F"/>
                </a:solidFill>
                <a:latin typeface="Trebuchet MS"/>
                <a:ea typeface="Trebuchet MS"/>
                <a:cs typeface="Trebuchet MS"/>
                <a:sym typeface="Trebuchet MS"/>
              </a:defRPr>
            </a:lvl2pPr>
            <a:lvl3pPr marL="1371600" marR="0" lvl="2" indent="-228600" algn="l" rtl="0">
              <a:spcBef>
                <a:spcPts val="4000"/>
              </a:spcBef>
              <a:spcAft>
                <a:spcPts val="0"/>
              </a:spcAft>
              <a:buClr>
                <a:schemeClr val="accent1"/>
              </a:buClr>
              <a:buSzPts val="5760"/>
              <a:buFont typeface="Noto Sans Symbols"/>
              <a:buNone/>
              <a:defRPr sz="7200" b="1" i="0" u="none" strike="noStrike" cap="none">
                <a:solidFill>
                  <a:srgbClr val="3F3F3F"/>
                </a:solidFill>
                <a:latin typeface="Trebuchet MS"/>
                <a:ea typeface="Trebuchet MS"/>
                <a:cs typeface="Trebuchet MS"/>
                <a:sym typeface="Trebuchet MS"/>
              </a:defRPr>
            </a:lvl3pPr>
            <a:lvl4pPr marL="1828800" marR="0" lvl="3" indent="-228600" algn="l" rtl="0">
              <a:spcBef>
                <a:spcPts val="4000"/>
              </a:spcBef>
              <a:spcAft>
                <a:spcPts val="0"/>
              </a:spcAft>
              <a:buClr>
                <a:schemeClr val="accent1"/>
              </a:buClr>
              <a:buSzPts val="5120"/>
              <a:buFont typeface="Noto Sans Symbols"/>
              <a:buNone/>
              <a:defRPr sz="6400" b="1" i="0" u="none" strike="noStrike" cap="none">
                <a:solidFill>
                  <a:srgbClr val="3F3F3F"/>
                </a:solidFill>
                <a:latin typeface="Trebuchet MS"/>
                <a:ea typeface="Trebuchet MS"/>
                <a:cs typeface="Trebuchet MS"/>
                <a:sym typeface="Trebuchet MS"/>
              </a:defRPr>
            </a:lvl4pPr>
            <a:lvl5pPr marL="2286000" marR="0" lvl="4" indent="-228600" algn="l" rtl="0">
              <a:spcBef>
                <a:spcPts val="4000"/>
              </a:spcBef>
              <a:spcAft>
                <a:spcPts val="0"/>
              </a:spcAft>
              <a:buClr>
                <a:schemeClr val="accent1"/>
              </a:buClr>
              <a:buSzPts val="5120"/>
              <a:buFont typeface="Noto Sans Symbols"/>
              <a:buNone/>
              <a:defRPr sz="6400" b="1" i="0" u="none" strike="noStrike" cap="none">
                <a:solidFill>
                  <a:srgbClr val="3F3F3F"/>
                </a:solidFill>
                <a:latin typeface="Trebuchet MS"/>
                <a:ea typeface="Trebuchet MS"/>
                <a:cs typeface="Trebuchet MS"/>
                <a:sym typeface="Trebuchet MS"/>
              </a:defRPr>
            </a:lvl5pPr>
            <a:lvl6pPr marL="2743200" marR="0" lvl="5" indent="-228600" algn="l" rtl="0">
              <a:spcBef>
                <a:spcPts val="4000"/>
              </a:spcBef>
              <a:spcAft>
                <a:spcPts val="0"/>
              </a:spcAft>
              <a:buClr>
                <a:schemeClr val="accent1"/>
              </a:buClr>
              <a:buSzPts val="5120"/>
              <a:buFont typeface="Noto Sans Symbols"/>
              <a:buNone/>
              <a:defRPr sz="6400" b="1" i="0" u="none" strike="noStrike" cap="none">
                <a:solidFill>
                  <a:srgbClr val="3F3F3F"/>
                </a:solidFill>
                <a:latin typeface="Trebuchet MS"/>
                <a:ea typeface="Trebuchet MS"/>
                <a:cs typeface="Trebuchet MS"/>
                <a:sym typeface="Trebuchet MS"/>
              </a:defRPr>
            </a:lvl6pPr>
            <a:lvl7pPr marL="3200400" marR="0" lvl="6" indent="-228600" algn="l" rtl="0">
              <a:spcBef>
                <a:spcPts val="4000"/>
              </a:spcBef>
              <a:spcAft>
                <a:spcPts val="0"/>
              </a:spcAft>
              <a:buClr>
                <a:schemeClr val="accent1"/>
              </a:buClr>
              <a:buSzPts val="5120"/>
              <a:buFont typeface="Noto Sans Symbols"/>
              <a:buNone/>
              <a:defRPr sz="6400" b="1" i="0" u="none" strike="noStrike" cap="none">
                <a:solidFill>
                  <a:srgbClr val="3F3F3F"/>
                </a:solidFill>
                <a:latin typeface="Trebuchet MS"/>
                <a:ea typeface="Trebuchet MS"/>
                <a:cs typeface="Trebuchet MS"/>
                <a:sym typeface="Trebuchet MS"/>
              </a:defRPr>
            </a:lvl7pPr>
            <a:lvl8pPr marL="3657600" marR="0" lvl="7" indent="-228600" algn="l" rtl="0">
              <a:spcBef>
                <a:spcPts val="4000"/>
              </a:spcBef>
              <a:spcAft>
                <a:spcPts val="0"/>
              </a:spcAft>
              <a:buClr>
                <a:schemeClr val="accent1"/>
              </a:buClr>
              <a:buSzPts val="5120"/>
              <a:buFont typeface="Noto Sans Symbols"/>
              <a:buNone/>
              <a:defRPr sz="6400" b="1" i="0" u="none" strike="noStrike" cap="none">
                <a:solidFill>
                  <a:srgbClr val="3F3F3F"/>
                </a:solidFill>
                <a:latin typeface="Trebuchet MS"/>
                <a:ea typeface="Trebuchet MS"/>
                <a:cs typeface="Trebuchet MS"/>
                <a:sym typeface="Trebuchet MS"/>
              </a:defRPr>
            </a:lvl8pPr>
            <a:lvl9pPr marL="4114800" marR="0" lvl="8" indent="-228600" algn="l" rtl="0">
              <a:spcBef>
                <a:spcPts val="4000"/>
              </a:spcBef>
              <a:spcAft>
                <a:spcPts val="0"/>
              </a:spcAft>
              <a:buClr>
                <a:schemeClr val="accent1"/>
              </a:buClr>
              <a:buSzPts val="5120"/>
              <a:buFont typeface="Noto Sans Symbols"/>
              <a:buNone/>
              <a:defRPr sz="6400" b="1" i="0" u="none" strike="noStrike" cap="none">
                <a:solidFill>
                  <a:srgbClr val="3F3F3F"/>
                </a:solidFill>
                <a:latin typeface="Trebuchet MS"/>
                <a:ea typeface="Trebuchet MS"/>
                <a:cs typeface="Trebuchet MS"/>
                <a:sym typeface="Trebuchet MS"/>
              </a:defRPr>
            </a:lvl9pPr>
          </a:lstStyle>
          <a:p>
            <a:endParaRPr/>
          </a:p>
        </p:txBody>
      </p:sp>
      <p:sp>
        <p:nvSpPr>
          <p:cNvPr id="97" name="Google Shape;97;p7"/>
          <p:cNvSpPr txBox="1">
            <a:spLocks noGrp="1"/>
          </p:cNvSpPr>
          <p:nvPr>
            <p:ph type="body" idx="2"/>
          </p:nvPr>
        </p:nvSpPr>
        <p:spPr>
          <a:xfrm>
            <a:off x="2438396" y="10948986"/>
            <a:ext cx="12362688" cy="13216468"/>
          </a:xfrm>
          <a:prstGeom prst="rect">
            <a:avLst/>
          </a:prstGeom>
          <a:noFill/>
          <a:ln>
            <a:noFill/>
          </a:ln>
        </p:spPr>
        <p:txBody>
          <a:bodyPr spcFirstLastPara="1" wrap="square" lIns="91425" tIns="45700" rIns="91425" bIns="45700" anchor="t" anchorCtr="0"/>
          <a:lstStyle>
            <a:lvl1pPr marL="457200" marR="0" lvl="0" indent="-594360" algn="l" rtl="0">
              <a:spcBef>
                <a:spcPts val="4000"/>
              </a:spcBef>
              <a:spcAft>
                <a:spcPts val="0"/>
              </a:spcAft>
              <a:buClr>
                <a:schemeClr val="accent1"/>
              </a:buClr>
              <a:buSzPts val="5760"/>
              <a:buFont typeface="Noto Sans Symbols"/>
              <a:buChar char="▶"/>
              <a:defRPr sz="7200" b="0" i="0" u="none" strike="noStrike" cap="none">
                <a:solidFill>
                  <a:srgbClr val="3F3F3F"/>
                </a:solidFill>
                <a:latin typeface="Trebuchet MS"/>
                <a:ea typeface="Trebuchet MS"/>
                <a:cs typeface="Trebuchet MS"/>
                <a:sym typeface="Trebuchet MS"/>
              </a:defRPr>
            </a:lvl1pPr>
            <a:lvl2pPr marL="914400" marR="0" lvl="1" indent="-553720" algn="l" rtl="0">
              <a:spcBef>
                <a:spcPts val="4000"/>
              </a:spcBef>
              <a:spcAft>
                <a:spcPts val="0"/>
              </a:spcAft>
              <a:buClr>
                <a:schemeClr val="accent1"/>
              </a:buClr>
              <a:buSzPts val="5120"/>
              <a:buFont typeface="Noto Sans Symbols"/>
              <a:buChar char="▶"/>
              <a:defRPr sz="6400" b="0" i="0" u="none" strike="noStrike" cap="none">
                <a:solidFill>
                  <a:srgbClr val="3F3F3F"/>
                </a:solidFill>
                <a:latin typeface="Trebuchet MS"/>
                <a:ea typeface="Trebuchet MS"/>
                <a:cs typeface="Trebuchet MS"/>
                <a:sym typeface="Trebuchet MS"/>
              </a:defRPr>
            </a:lvl2pPr>
            <a:lvl3pPr marL="1371600" marR="0" lvl="2" indent="-513080" algn="l" rtl="0">
              <a:spcBef>
                <a:spcPts val="4000"/>
              </a:spcBef>
              <a:spcAft>
                <a:spcPts val="0"/>
              </a:spcAft>
              <a:buClr>
                <a:schemeClr val="accent1"/>
              </a:buClr>
              <a:buSzPts val="4480"/>
              <a:buFont typeface="Noto Sans Symbols"/>
              <a:buChar char="▶"/>
              <a:defRPr sz="5600" b="0" i="0" u="none" strike="noStrike" cap="none">
                <a:solidFill>
                  <a:srgbClr val="3F3F3F"/>
                </a:solidFill>
                <a:latin typeface="Trebuchet MS"/>
                <a:ea typeface="Trebuchet MS"/>
                <a:cs typeface="Trebuchet MS"/>
                <a:sym typeface="Trebuchet MS"/>
              </a:defRPr>
            </a:lvl3pPr>
            <a:lvl4pPr marL="1828800" marR="0" lvl="3"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4pPr>
            <a:lvl5pPr marL="2286000" marR="0" lvl="4"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5pPr>
            <a:lvl6pPr marL="2743200" marR="0" lvl="5"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6pPr>
            <a:lvl7pPr marL="3200400" marR="0" lvl="6"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7pPr>
            <a:lvl8pPr marL="3657600" marR="0" lvl="7"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8pPr>
            <a:lvl9pPr marL="4114800" marR="0" lvl="8" indent="-472440"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9pPr>
          </a:lstStyle>
          <a:p>
            <a:endParaRPr/>
          </a:p>
        </p:txBody>
      </p:sp>
      <p:sp>
        <p:nvSpPr>
          <p:cNvPr id="98" name="Google Shape;98;p7"/>
          <p:cNvSpPr txBox="1">
            <a:spLocks noGrp="1"/>
          </p:cNvSpPr>
          <p:nvPr>
            <p:ph type="body" idx="3"/>
          </p:nvPr>
        </p:nvSpPr>
        <p:spPr>
          <a:xfrm>
            <a:off x="15466559" y="8643932"/>
            <a:ext cx="12362688" cy="2305048"/>
          </a:xfrm>
          <a:prstGeom prst="rect">
            <a:avLst/>
          </a:prstGeom>
          <a:noFill/>
          <a:ln>
            <a:noFill/>
          </a:ln>
        </p:spPr>
        <p:txBody>
          <a:bodyPr spcFirstLastPara="1" wrap="square" lIns="91425" tIns="45700" rIns="91425" bIns="45700" anchor="b" anchorCtr="0"/>
          <a:lstStyle>
            <a:lvl1pPr marL="457200" marR="0" lvl="0" indent="-228600" algn="l" rtl="0">
              <a:spcBef>
                <a:spcPts val="4000"/>
              </a:spcBef>
              <a:spcAft>
                <a:spcPts val="0"/>
              </a:spcAft>
              <a:buClr>
                <a:schemeClr val="accent1"/>
              </a:buClr>
              <a:buSzPts val="7680"/>
              <a:buFont typeface="Noto Sans Symbols"/>
              <a:buNone/>
              <a:defRPr sz="9600" b="0" i="0" u="none" strike="noStrike" cap="none">
                <a:solidFill>
                  <a:srgbClr val="3F3F3F"/>
                </a:solidFill>
                <a:latin typeface="Trebuchet MS"/>
                <a:ea typeface="Trebuchet MS"/>
                <a:cs typeface="Trebuchet MS"/>
                <a:sym typeface="Trebuchet MS"/>
              </a:defRPr>
            </a:lvl1pPr>
            <a:lvl2pPr marL="914400" marR="0" lvl="1" indent="-228600" algn="l" rtl="0">
              <a:spcBef>
                <a:spcPts val="4000"/>
              </a:spcBef>
              <a:spcAft>
                <a:spcPts val="0"/>
              </a:spcAft>
              <a:buClr>
                <a:schemeClr val="accent1"/>
              </a:buClr>
              <a:buSzPts val="6400"/>
              <a:buFont typeface="Noto Sans Symbols"/>
              <a:buNone/>
              <a:defRPr sz="8000" b="1" i="0" u="none" strike="noStrike" cap="none">
                <a:solidFill>
                  <a:srgbClr val="3F3F3F"/>
                </a:solidFill>
                <a:latin typeface="Trebuchet MS"/>
                <a:ea typeface="Trebuchet MS"/>
                <a:cs typeface="Trebuchet MS"/>
                <a:sym typeface="Trebuchet MS"/>
              </a:defRPr>
            </a:lvl2pPr>
            <a:lvl3pPr marL="1371600" marR="0" lvl="2" indent="-228600" algn="l" rtl="0">
              <a:spcBef>
                <a:spcPts val="4000"/>
              </a:spcBef>
              <a:spcAft>
                <a:spcPts val="0"/>
              </a:spcAft>
              <a:buClr>
                <a:schemeClr val="accent1"/>
              </a:buClr>
              <a:buSzPts val="5760"/>
              <a:buFont typeface="Noto Sans Symbols"/>
              <a:buNone/>
              <a:defRPr sz="7200" b="1" i="0" u="none" strike="noStrike" cap="none">
                <a:solidFill>
                  <a:srgbClr val="3F3F3F"/>
                </a:solidFill>
                <a:latin typeface="Trebuchet MS"/>
                <a:ea typeface="Trebuchet MS"/>
                <a:cs typeface="Trebuchet MS"/>
                <a:sym typeface="Trebuchet MS"/>
              </a:defRPr>
            </a:lvl3pPr>
            <a:lvl4pPr marL="1828800" marR="0" lvl="3" indent="-228600" algn="l" rtl="0">
              <a:spcBef>
                <a:spcPts val="4000"/>
              </a:spcBef>
              <a:spcAft>
                <a:spcPts val="0"/>
              </a:spcAft>
              <a:buClr>
                <a:schemeClr val="accent1"/>
              </a:buClr>
              <a:buSzPts val="5120"/>
              <a:buFont typeface="Noto Sans Symbols"/>
              <a:buNone/>
              <a:defRPr sz="6400" b="1" i="0" u="none" strike="noStrike" cap="none">
                <a:solidFill>
                  <a:srgbClr val="3F3F3F"/>
                </a:solidFill>
                <a:latin typeface="Trebuchet MS"/>
                <a:ea typeface="Trebuchet MS"/>
                <a:cs typeface="Trebuchet MS"/>
                <a:sym typeface="Trebuchet MS"/>
              </a:defRPr>
            </a:lvl4pPr>
            <a:lvl5pPr marL="2286000" marR="0" lvl="4" indent="-228600" algn="l" rtl="0">
              <a:spcBef>
                <a:spcPts val="4000"/>
              </a:spcBef>
              <a:spcAft>
                <a:spcPts val="0"/>
              </a:spcAft>
              <a:buClr>
                <a:schemeClr val="accent1"/>
              </a:buClr>
              <a:buSzPts val="5120"/>
              <a:buFont typeface="Noto Sans Symbols"/>
              <a:buNone/>
              <a:defRPr sz="6400" b="1" i="0" u="none" strike="noStrike" cap="none">
                <a:solidFill>
                  <a:srgbClr val="3F3F3F"/>
                </a:solidFill>
                <a:latin typeface="Trebuchet MS"/>
                <a:ea typeface="Trebuchet MS"/>
                <a:cs typeface="Trebuchet MS"/>
                <a:sym typeface="Trebuchet MS"/>
              </a:defRPr>
            </a:lvl5pPr>
            <a:lvl6pPr marL="2743200" marR="0" lvl="5" indent="-228600" algn="l" rtl="0">
              <a:spcBef>
                <a:spcPts val="4000"/>
              </a:spcBef>
              <a:spcAft>
                <a:spcPts val="0"/>
              </a:spcAft>
              <a:buClr>
                <a:schemeClr val="accent1"/>
              </a:buClr>
              <a:buSzPts val="5120"/>
              <a:buFont typeface="Noto Sans Symbols"/>
              <a:buNone/>
              <a:defRPr sz="6400" b="1" i="0" u="none" strike="noStrike" cap="none">
                <a:solidFill>
                  <a:srgbClr val="3F3F3F"/>
                </a:solidFill>
                <a:latin typeface="Trebuchet MS"/>
                <a:ea typeface="Trebuchet MS"/>
                <a:cs typeface="Trebuchet MS"/>
                <a:sym typeface="Trebuchet MS"/>
              </a:defRPr>
            </a:lvl6pPr>
            <a:lvl7pPr marL="3200400" marR="0" lvl="6" indent="-228600" algn="l" rtl="0">
              <a:spcBef>
                <a:spcPts val="4000"/>
              </a:spcBef>
              <a:spcAft>
                <a:spcPts val="0"/>
              </a:spcAft>
              <a:buClr>
                <a:schemeClr val="accent1"/>
              </a:buClr>
              <a:buSzPts val="5120"/>
              <a:buFont typeface="Noto Sans Symbols"/>
              <a:buNone/>
              <a:defRPr sz="6400" b="1" i="0" u="none" strike="noStrike" cap="none">
                <a:solidFill>
                  <a:srgbClr val="3F3F3F"/>
                </a:solidFill>
                <a:latin typeface="Trebuchet MS"/>
                <a:ea typeface="Trebuchet MS"/>
                <a:cs typeface="Trebuchet MS"/>
                <a:sym typeface="Trebuchet MS"/>
              </a:defRPr>
            </a:lvl7pPr>
            <a:lvl8pPr marL="3657600" marR="0" lvl="7" indent="-228600" algn="l" rtl="0">
              <a:spcBef>
                <a:spcPts val="4000"/>
              </a:spcBef>
              <a:spcAft>
                <a:spcPts val="0"/>
              </a:spcAft>
              <a:buClr>
                <a:schemeClr val="accent1"/>
              </a:buClr>
              <a:buSzPts val="5120"/>
              <a:buFont typeface="Noto Sans Symbols"/>
              <a:buNone/>
              <a:defRPr sz="6400" b="1" i="0" u="none" strike="noStrike" cap="none">
                <a:solidFill>
                  <a:srgbClr val="3F3F3F"/>
                </a:solidFill>
                <a:latin typeface="Trebuchet MS"/>
                <a:ea typeface="Trebuchet MS"/>
                <a:cs typeface="Trebuchet MS"/>
                <a:sym typeface="Trebuchet MS"/>
              </a:defRPr>
            </a:lvl8pPr>
            <a:lvl9pPr marL="4114800" marR="0" lvl="8" indent="-228600" algn="l" rtl="0">
              <a:spcBef>
                <a:spcPts val="4000"/>
              </a:spcBef>
              <a:spcAft>
                <a:spcPts val="0"/>
              </a:spcAft>
              <a:buClr>
                <a:schemeClr val="accent1"/>
              </a:buClr>
              <a:buSzPts val="5120"/>
              <a:buFont typeface="Noto Sans Symbols"/>
              <a:buNone/>
              <a:defRPr sz="6400" b="1" i="0" u="none" strike="noStrike" cap="none">
                <a:solidFill>
                  <a:srgbClr val="3F3F3F"/>
                </a:solidFill>
                <a:latin typeface="Trebuchet MS"/>
                <a:ea typeface="Trebuchet MS"/>
                <a:cs typeface="Trebuchet MS"/>
                <a:sym typeface="Trebuchet MS"/>
              </a:defRPr>
            </a:lvl9pPr>
          </a:lstStyle>
          <a:p>
            <a:endParaRPr/>
          </a:p>
        </p:txBody>
      </p:sp>
      <p:sp>
        <p:nvSpPr>
          <p:cNvPr id="99" name="Google Shape;99;p7"/>
          <p:cNvSpPr txBox="1">
            <a:spLocks noGrp="1"/>
          </p:cNvSpPr>
          <p:nvPr>
            <p:ph type="body" idx="4"/>
          </p:nvPr>
        </p:nvSpPr>
        <p:spPr>
          <a:xfrm>
            <a:off x="15466559" y="10948986"/>
            <a:ext cx="12362688" cy="13216468"/>
          </a:xfrm>
          <a:prstGeom prst="rect">
            <a:avLst/>
          </a:prstGeom>
          <a:noFill/>
          <a:ln>
            <a:noFill/>
          </a:ln>
        </p:spPr>
        <p:txBody>
          <a:bodyPr spcFirstLastPara="1" wrap="square" lIns="91425" tIns="45700" rIns="91425" bIns="45700" anchor="t" anchorCtr="0"/>
          <a:lstStyle>
            <a:lvl1pPr marL="457200" marR="0" lvl="0" indent="-594360" algn="l" rtl="0">
              <a:spcBef>
                <a:spcPts val="4000"/>
              </a:spcBef>
              <a:spcAft>
                <a:spcPts val="0"/>
              </a:spcAft>
              <a:buClr>
                <a:schemeClr val="accent1"/>
              </a:buClr>
              <a:buSzPts val="5760"/>
              <a:buFont typeface="Noto Sans Symbols"/>
              <a:buChar char="▶"/>
              <a:defRPr sz="7200" b="0" i="0" u="none" strike="noStrike" cap="none">
                <a:solidFill>
                  <a:srgbClr val="3F3F3F"/>
                </a:solidFill>
                <a:latin typeface="Trebuchet MS"/>
                <a:ea typeface="Trebuchet MS"/>
                <a:cs typeface="Trebuchet MS"/>
                <a:sym typeface="Trebuchet MS"/>
              </a:defRPr>
            </a:lvl1pPr>
            <a:lvl2pPr marL="914400" marR="0" lvl="1" indent="-553720" algn="l" rtl="0">
              <a:spcBef>
                <a:spcPts val="4000"/>
              </a:spcBef>
              <a:spcAft>
                <a:spcPts val="0"/>
              </a:spcAft>
              <a:buClr>
                <a:schemeClr val="accent1"/>
              </a:buClr>
              <a:buSzPts val="5120"/>
              <a:buFont typeface="Noto Sans Symbols"/>
              <a:buChar char="▶"/>
              <a:defRPr sz="6400" b="0" i="0" u="none" strike="noStrike" cap="none">
                <a:solidFill>
                  <a:srgbClr val="3F3F3F"/>
                </a:solidFill>
                <a:latin typeface="Trebuchet MS"/>
                <a:ea typeface="Trebuchet MS"/>
                <a:cs typeface="Trebuchet MS"/>
                <a:sym typeface="Trebuchet MS"/>
              </a:defRPr>
            </a:lvl2pPr>
            <a:lvl3pPr marL="1371600" marR="0" lvl="2" indent="-513080" algn="l" rtl="0">
              <a:spcBef>
                <a:spcPts val="4000"/>
              </a:spcBef>
              <a:spcAft>
                <a:spcPts val="0"/>
              </a:spcAft>
              <a:buClr>
                <a:schemeClr val="accent1"/>
              </a:buClr>
              <a:buSzPts val="4480"/>
              <a:buFont typeface="Noto Sans Symbols"/>
              <a:buChar char="▶"/>
              <a:defRPr sz="5600" b="0" i="0" u="none" strike="noStrike" cap="none">
                <a:solidFill>
                  <a:srgbClr val="3F3F3F"/>
                </a:solidFill>
                <a:latin typeface="Trebuchet MS"/>
                <a:ea typeface="Trebuchet MS"/>
                <a:cs typeface="Trebuchet MS"/>
                <a:sym typeface="Trebuchet MS"/>
              </a:defRPr>
            </a:lvl3pPr>
            <a:lvl4pPr marL="1828800" marR="0" lvl="3"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4pPr>
            <a:lvl5pPr marL="2286000" marR="0" lvl="4"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5pPr>
            <a:lvl6pPr marL="2743200" marR="0" lvl="5"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6pPr>
            <a:lvl7pPr marL="3200400" marR="0" lvl="6"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7pPr>
            <a:lvl8pPr marL="3657600" marR="0" lvl="7"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8pPr>
            <a:lvl9pPr marL="4114800" marR="0" lvl="8" indent="-472440"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9pPr>
          </a:lstStyle>
          <a:p>
            <a:endParaRPr/>
          </a:p>
        </p:txBody>
      </p:sp>
      <p:sp>
        <p:nvSpPr>
          <p:cNvPr id="100" name="Google Shape;100;p7"/>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01" name="Google Shape;101;p7"/>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02" name="Google Shape;102;p7"/>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8"/>
          <p:cNvSpPr txBox="1">
            <a:spLocks noGrp="1"/>
          </p:cNvSpPr>
          <p:nvPr>
            <p:ph type="title"/>
          </p:nvPr>
        </p:nvSpPr>
        <p:spPr>
          <a:xfrm>
            <a:off x="2438396" y="2438400"/>
            <a:ext cx="25390855" cy="5283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14400"/>
              <a:buFont typeface="Trebuchet MS"/>
              <a:buNone/>
              <a:defRPr sz="1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5" name="Google Shape;105;p8"/>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06" name="Google Shape;106;p8"/>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07" name="Google Shape;107;p8"/>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sp>
        <p:nvSpPr>
          <p:cNvPr id="109" name="Google Shape;109;p9"/>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10" name="Google Shape;110;p9"/>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11" name="Google Shape;111;p9"/>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2438396" y="5994416"/>
            <a:ext cx="11160728" cy="511386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8000"/>
              <a:buFont typeface="Trebuchet MS"/>
              <a:buNone/>
              <a:defRPr sz="8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4" name="Google Shape;114;p10"/>
          <p:cNvSpPr txBox="1">
            <a:spLocks noGrp="1"/>
          </p:cNvSpPr>
          <p:nvPr>
            <p:ph type="body" idx="1"/>
          </p:nvPr>
        </p:nvSpPr>
        <p:spPr>
          <a:xfrm>
            <a:off x="14285102" y="2059702"/>
            <a:ext cx="13544148" cy="22105748"/>
          </a:xfrm>
          <a:prstGeom prst="rect">
            <a:avLst/>
          </a:prstGeom>
          <a:noFill/>
          <a:ln>
            <a:noFill/>
          </a:ln>
        </p:spPr>
        <p:txBody>
          <a:bodyPr spcFirstLastPara="1" wrap="square" lIns="91425" tIns="45700" rIns="91425" bIns="45700" anchor="t" anchorCtr="0"/>
          <a:lstStyle>
            <a:lvl1pPr marL="457200" marR="0" lvl="0" indent="-594360" algn="l" rtl="0">
              <a:spcBef>
                <a:spcPts val="4000"/>
              </a:spcBef>
              <a:spcAft>
                <a:spcPts val="0"/>
              </a:spcAft>
              <a:buClr>
                <a:schemeClr val="accent1"/>
              </a:buClr>
              <a:buSzPts val="5760"/>
              <a:buFont typeface="Noto Sans Symbols"/>
              <a:buChar char="▶"/>
              <a:defRPr sz="7200" b="0" i="0" u="none" strike="noStrike" cap="none">
                <a:solidFill>
                  <a:srgbClr val="3F3F3F"/>
                </a:solidFill>
                <a:latin typeface="Trebuchet MS"/>
                <a:ea typeface="Trebuchet MS"/>
                <a:cs typeface="Trebuchet MS"/>
                <a:sym typeface="Trebuchet MS"/>
              </a:defRPr>
            </a:lvl1pPr>
            <a:lvl2pPr marL="914400" marR="0" lvl="1" indent="-553720" algn="l" rtl="0">
              <a:spcBef>
                <a:spcPts val="4000"/>
              </a:spcBef>
              <a:spcAft>
                <a:spcPts val="0"/>
              </a:spcAft>
              <a:buClr>
                <a:schemeClr val="accent1"/>
              </a:buClr>
              <a:buSzPts val="5120"/>
              <a:buFont typeface="Noto Sans Symbols"/>
              <a:buChar char="▶"/>
              <a:defRPr sz="6400" b="0" i="0" u="none" strike="noStrike" cap="none">
                <a:solidFill>
                  <a:srgbClr val="3F3F3F"/>
                </a:solidFill>
                <a:latin typeface="Trebuchet MS"/>
                <a:ea typeface="Trebuchet MS"/>
                <a:cs typeface="Trebuchet MS"/>
                <a:sym typeface="Trebuchet MS"/>
              </a:defRPr>
            </a:lvl2pPr>
            <a:lvl3pPr marL="1371600" marR="0" lvl="2" indent="-513080" algn="l" rtl="0">
              <a:spcBef>
                <a:spcPts val="4000"/>
              </a:spcBef>
              <a:spcAft>
                <a:spcPts val="0"/>
              </a:spcAft>
              <a:buClr>
                <a:schemeClr val="accent1"/>
              </a:buClr>
              <a:buSzPts val="4480"/>
              <a:buFont typeface="Noto Sans Symbols"/>
              <a:buChar char="▶"/>
              <a:defRPr sz="5600" b="0" i="0" u="none" strike="noStrike" cap="none">
                <a:solidFill>
                  <a:srgbClr val="3F3F3F"/>
                </a:solidFill>
                <a:latin typeface="Trebuchet MS"/>
                <a:ea typeface="Trebuchet MS"/>
                <a:cs typeface="Trebuchet MS"/>
                <a:sym typeface="Trebuchet MS"/>
              </a:defRPr>
            </a:lvl3pPr>
            <a:lvl4pPr marL="1828800" marR="0" lvl="3"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4pPr>
            <a:lvl5pPr marL="2286000" marR="0" lvl="4"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5pPr>
            <a:lvl6pPr marL="2743200" marR="0" lvl="5"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6pPr>
            <a:lvl7pPr marL="3200400" marR="0" lvl="6"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7pPr>
            <a:lvl8pPr marL="3657600" marR="0" lvl="7"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8pPr>
            <a:lvl9pPr marL="4114800" marR="0" lvl="8" indent="-472440"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9pPr>
          </a:lstStyle>
          <a:p>
            <a:endParaRPr/>
          </a:p>
        </p:txBody>
      </p:sp>
      <p:sp>
        <p:nvSpPr>
          <p:cNvPr id="115" name="Google Shape;115;p10"/>
          <p:cNvSpPr txBox="1">
            <a:spLocks noGrp="1"/>
          </p:cNvSpPr>
          <p:nvPr>
            <p:ph type="body" idx="2"/>
          </p:nvPr>
        </p:nvSpPr>
        <p:spPr>
          <a:xfrm>
            <a:off x="2438396" y="11108278"/>
            <a:ext cx="11160728" cy="10337796"/>
          </a:xfrm>
          <a:prstGeom prst="rect">
            <a:avLst/>
          </a:prstGeom>
          <a:noFill/>
          <a:ln>
            <a:noFill/>
          </a:ln>
        </p:spPr>
        <p:txBody>
          <a:bodyPr spcFirstLastPara="1" wrap="square" lIns="91425" tIns="45700" rIns="91425" bIns="45700" anchor="t" anchorCtr="0"/>
          <a:lstStyle>
            <a:lvl1pPr marL="457200" marR="0" lvl="0" indent="-228600" algn="l" rtl="0">
              <a:spcBef>
                <a:spcPts val="4000"/>
              </a:spcBef>
              <a:spcAft>
                <a:spcPts val="0"/>
              </a:spcAft>
              <a:buClr>
                <a:schemeClr val="accent1"/>
              </a:buClr>
              <a:buSzPts val="4480"/>
              <a:buFont typeface="Noto Sans Symbols"/>
              <a:buNone/>
              <a:defRPr sz="5600" b="0" i="0" u="none" strike="noStrike" cap="none">
                <a:solidFill>
                  <a:srgbClr val="3F3F3F"/>
                </a:solidFill>
                <a:latin typeface="Trebuchet MS"/>
                <a:ea typeface="Trebuchet MS"/>
                <a:cs typeface="Trebuchet MS"/>
                <a:sym typeface="Trebuchet MS"/>
              </a:defRPr>
            </a:lvl1pPr>
            <a:lvl2pPr marL="914400" marR="0" lvl="1" indent="-228600" algn="l" rtl="0">
              <a:spcBef>
                <a:spcPts val="4000"/>
              </a:spcBef>
              <a:spcAft>
                <a:spcPts val="0"/>
              </a:spcAft>
              <a:buClr>
                <a:schemeClr val="accent1"/>
              </a:buClr>
              <a:buSzPts val="3360"/>
              <a:buFont typeface="Noto Sans Symbols"/>
              <a:buNone/>
              <a:defRPr sz="4200" b="0" i="0" u="none" strike="noStrike" cap="none">
                <a:solidFill>
                  <a:srgbClr val="3F3F3F"/>
                </a:solidFill>
                <a:latin typeface="Trebuchet MS"/>
                <a:ea typeface="Trebuchet MS"/>
                <a:cs typeface="Trebuchet MS"/>
                <a:sym typeface="Trebuchet MS"/>
              </a:defRPr>
            </a:lvl2pPr>
            <a:lvl3pPr marL="1371600" marR="0" lvl="2" indent="-228600" algn="l" rtl="0">
              <a:spcBef>
                <a:spcPts val="4000"/>
              </a:spcBef>
              <a:spcAft>
                <a:spcPts val="0"/>
              </a:spcAft>
              <a:buClr>
                <a:schemeClr val="accent1"/>
              </a:buClr>
              <a:buSzPts val="2880"/>
              <a:buFont typeface="Noto Sans Symbols"/>
              <a:buNone/>
              <a:defRPr sz="3600" b="0" i="0" u="none" strike="noStrike" cap="none">
                <a:solidFill>
                  <a:srgbClr val="3F3F3F"/>
                </a:solidFill>
                <a:latin typeface="Trebuchet MS"/>
                <a:ea typeface="Trebuchet MS"/>
                <a:cs typeface="Trebuchet MS"/>
                <a:sym typeface="Trebuchet MS"/>
              </a:defRPr>
            </a:lvl3pPr>
            <a:lvl4pPr marL="1828800" marR="0" lvl="3" indent="-228600" algn="l" rtl="0">
              <a:spcBef>
                <a:spcPts val="4000"/>
              </a:spcBef>
              <a:spcAft>
                <a:spcPts val="0"/>
              </a:spcAft>
              <a:buClr>
                <a:schemeClr val="accent1"/>
              </a:buClr>
              <a:buSzPts val="2400"/>
              <a:buFont typeface="Noto Sans Symbols"/>
              <a:buNone/>
              <a:defRPr sz="3000" b="0" i="0" u="none" strike="noStrike" cap="none">
                <a:solidFill>
                  <a:srgbClr val="3F3F3F"/>
                </a:solidFill>
                <a:latin typeface="Trebuchet MS"/>
                <a:ea typeface="Trebuchet MS"/>
                <a:cs typeface="Trebuchet MS"/>
                <a:sym typeface="Trebuchet MS"/>
              </a:defRPr>
            </a:lvl4pPr>
            <a:lvl5pPr marL="2286000" marR="0" lvl="4" indent="-228600" algn="l" rtl="0">
              <a:spcBef>
                <a:spcPts val="4000"/>
              </a:spcBef>
              <a:spcAft>
                <a:spcPts val="0"/>
              </a:spcAft>
              <a:buClr>
                <a:schemeClr val="accent1"/>
              </a:buClr>
              <a:buSzPts val="2400"/>
              <a:buFont typeface="Noto Sans Symbols"/>
              <a:buNone/>
              <a:defRPr sz="3000" b="0" i="0" u="none" strike="noStrike" cap="none">
                <a:solidFill>
                  <a:srgbClr val="3F3F3F"/>
                </a:solidFill>
                <a:latin typeface="Trebuchet MS"/>
                <a:ea typeface="Trebuchet MS"/>
                <a:cs typeface="Trebuchet MS"/>
                <a:sym typeface="Trebuchet MS"/>
              </a:defRPr>
            </a:lvl5pPr>
            <a:lvl6pPr marL="2743200" marR="0" lvl="5" indent="-228600" algn="l" rtl="0">
              <a:spcBef>
                <a:spcPts val="4000"/>
              </a:spcBef>
              <a:spcAft>
                <a:spcPts val="0"/>
              </a:spcAft>
              <a:buClr>
                <a:schemeClr val="accent1"/>
              </a:buClr>
              <a:buSzPts val="2400"/>
              <a:buFont typeface="Noto Sans Symbols"/>
              <a:buNone/>
              <a:defRPr sz="3000" b="0" i="0" u="none" strike="noStrike" cap="none">
                <a:solidFill>
                  <a:srgbClr val="3F3F3F"/>
                </a:solidFill>
                <a:latin typeface="Trebuchet MS"/>
                <a:ea typeface="Trebuchet MS"/>
                <a:cs typeface="Trebuchet MS"/>
                <a:sym typeface="Trebuchet MS"/>
              </a:defRPr>
            </a:lvl6pPr>
            <a:lvl7pPr marL="3200400" marR="0" lvl="6" indent="-228600" algn="l" rtl="0">
              <a:spcBef>
                <a:spcPts val="4000"/>
              </a:spcBef>
              <a:spcAft>
                <a:spcPts val="0"/>
              </a:spcAft>
              <a:buClr>
                <a:schemeClr val="accent1"/>
              </a:buClr>
              <a:buSzPts val="2400"/>
              <a:buFont typeface="Noto Sans Symbols"/>
              <a:buNone/>
              <a:defRPr sz="3000" b="0" i="0" u="none" strike="noStrike" cap="none">
                <a:solidFill>
                  <a:srgbClr val="3F3F3F"/>
                </a:solidFill>
                <a:latin typeface="Trebuchet MS"/>
                <a:ea typeface="Trebuchet MS"/>
                <a:cs typeface="Trebuchet MS"/>
                <a:sym typeface="Trebuchet MS"/>
              </a:defRPr>
            </a:lvl7pPr>
            <a:lvl8pPr marL="3657600" marR="0" lvl="7" indent="-228600" algn="l" rtl="0">
              <a:spcBef>
                <a:spcPts val="4000"/>
              </a:spcBef>
              <a:spcAft>
                <a:spcPts val="0"/>
              </a:spcAft>
              <a:buClr>
                <a:schemeClr val="accent1"/>
              </a:buClr>
              <a:buSzPts val="2400"/>
              <a:buFont typeface="Noto Sans Symbols"/>
              <a:buNone/>
              <a:defRPr sz="3000" b="0" i="0" u="none" strike="noStrike" cap="none">
                <a:solidFill>
                  <a:srgbClr val="3F3F3F"/>
                </a:solidFill>
                <a:latin typeface="Trebuchet MS"/>
                <a:ea typeface="Trebuchet MS"/>
                <a:cs typeface="Trebuchet MS"/>
                <a:sym typeface="Trebuchet MS"/>
              </a:defRPr>
            </a:lvl8pPr>
            <a:lvl9pPr marL="4114800" marR="0" lvl="8" indent="-228600" algn="l" rtl="0">
              <a:spcBef>
                <a:spcPts val="4000"/>
              </a:spcBef>
              <a:spcAft>
                <a:spcPts val="0"/>
              </a:spcAft>
              <a:buClr>
                <a:schemeClr val="accent1"/>
              </a:buClr>
              <a:buSzPts val="2400"/>
              <a:buFont typeface="Noto Sans Symbols"/>
              <a:buNone/>
              <a:defRPr sz="3000" b="0" i="0" u="none" strike="noStrike" cap="none">
                <a:solidFill>
                  <a:srgbClr val="3F3F3F"/>
                </a:solidFill>
                <a:latin typeface="Trebuchet MS"/>
                <a:ea typeface="Trebuchet MS"/>
                <a:cs typeface="Trebuchet MS"/>
                <a:sym typeface="Trebuchet MS"/>
              </a:defRPr>
            </a:lvl9pPr>
          </a:lstStyle>
          <a:p>
            <a:endParaRPr/>
          </a:p>
        </p:txBody>
      </p:sp>
      <p:sp>
        <p:nvSpPr>
          <p:cNvPr id="116" name="Google Shape;116;p10"/>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17" name="Google Shape;117;p10"/>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118" name="Google Shape;118;p10"/>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a:solidFill>
                  <a:schemeClr val="accent1"/>
                </a:solidFill>
                <a:latin typeface="Trebuchet MS"/>
                <a:ea typeface="Trebuchet MS"/>
                <a:cs typeface="Trebuchet MS"/>
                <a:sym typeface="Trebuchet MS"/>
              </a:defRPr>
            </a:lvl1pPr>
            <a:lvl2pPr marL="0" marR="0" lvl="1" indent="0" algn="r" rtl="0">
              <a:spcBef>
                <a:spcPts val="0"/>
              </a:spcBef>
              <a:buNone/>
              <a:defRPr sz="3600">
                <a:solidFill>
                  <a:schemeClr val="accent1"/>
                </a:solidFill>
                <a:latin typeface="Trebuchet MS"/>
                <a:ea typeface="Trebuchet MS"/>
                <a:cs typeface="Trebuchet MS"/>
                <a:sym typeface="Trebuchet MS"/>
              </a:defRPr>
            </a:lvl2pPr>
            <a:lvl3pPr marL="0" marR="0" lvl="2" indent="0" algn="r" rtl="0">
              <a:spcBef>
                <a:spcPts val="0"/>
              </a:spcBef>
              <a:buNone/>
              <a:defRPr sz="3600">
                <a:solidFill>
                  <a:schemeClr val="accent1"/>
                </a:solidFill>
                <a:latin typeface="Trebuchet MS"/>
                <a:ea typeface="Trebuchet MS"/>
                <a:cs typeface="Trebuchet MS"/>
                <a:sym typeface="Trebuchet MS"/>
              </a:defRPr>
            </a:lvl3pPr>
            <a:lvl4pPr marL="0" marR="0" lvl="3" indent="0" algn="r" rtl="0">
              <a:spcBef>
                <a:spcPts val="0"/>
              </a:spcBef>
              <a:buNone/>
              <a:defRPr sz="3600">
                <a:solidFill>
                  <a:schemeClr val="accent1"/>
                </a:solidFill>
                <a:latin typeface="Trebuchet MS"/>
                <a:ea typeface="Trebuchet MS"/>
                <a:cs typeface="Trebuchet MS"/>
                <a:sym typeface="Trebuchet MS"/>
              </a:defRPr>
            </a:lvl4pPr>
            <a:lvl5pPr marL="0" marR="0" lvl="4" indent="0" algn="r" rtl="0">
              <a:spcBef>
                <a:spcPts val="0"/>
              </a:spcBef>
              <a:buNone/>
              <a:defRPr sz="3600">
                <a:solidFill>
                  <a:schemeClr val="accent1"/>
                </a:solidFill>
                <a:latin typeface="Trebuchet MS"/>
                <a:ea typeface="Trebuchet MS"/>
                <a:cs typeface="Trebuchet MS"/>
                <a:sym typeface="Trebuchet MS"/>
              </a:defRPr>
            </a:lvl5pPr>
            <a:lvl6pPr marL="0" marR="0" lvl="5" indent="0" algn="r" rtl="0">
              <a:spcBef>
                <a:spcPts val="0"/>
              </a:spcBef>
              <a:buNone/>
              <a:defRPr sz="3600">
                <a:solidFill>
                  <a:schemeClr val="accent1"/>
                </a:solidFill>
                <a:latin typeface="Trebuchet MS"/>
                <a:ea typeface="Trebuchet MS"/>
                <a:cs typeface="Trebuchet MS"/>
                <a:sym typeface="Trebuchet MS"/>
              </a:defRPr>
            </a:lvl6pPr>
            <a:lvl7pPr marL="0" marR="0" lvl="6" indent="0" algn="r" rtl="0">
              <a:spcBef>
                <a:spcPts val="0"/>
              </a:spcBef>
              <a:buNone/>
              <a:defRPr sz="3600">
                <a:solidFill>
                  <a:schemeClr val="accent1"/>
                </a:solidFill>
                <a:latin typeface="Trebuchet MS"/>
                <a:ea typeface="Trebuchet MS"/>
                <a:cs typeface="Trebuchet MS"/>
                <a:sym typeface="Trebuchet MS"/>
              </a:defRPr>
            </a:lvl7pPr>
            <a:lvl8pPr marL="0" marR="0" lvl="7" indent="0" algn="r" rtl="0">
              <a:spcBef>
                <a:spcPts val="0"/>
              </a:spcBef>
              <a:buNone/>
              <a:defRPr sz="3600">
                <a:solidFill>
                  <a:schemeClr val="accent1"/>
                </a:solidFill>
                <a:latin typeface="Trebuchet MS"/>
                <a:ea typeface="Trebuchet MS"/>
                <a:cs typeface="Trebuchet MS"/>
                <a:sym typeface="Trebuchet MS"/>
              </a:defRPr>
            </a:lvl8pPr>
            <a:lvl9pPr marL="0" marR="0" lvl="8" indent="0" algn="r" rtl="0">
              <a:spcBef>
                <a:spcPts val="0"/>
              </a:spcBef>
              <a:buNone/>
              <a:defRPr sz="36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33866" y="-33870"/>
            <a:ext cx="36679220" cy="27499740"/>
            <a:chOff x="-8467" y="-8468"/>
            <a:chExt cx="9169805" cy="6874935"/>
          </a:xfrm>
        </p:grpSpPr>
        <p:sp>
          <p:nvSpPr>
            <p:cNvPr id="11" name="Google Shape;11;p1"/>
            <p:cNvSpPr/>
            <p:nvPr/>
          </p:nvSpPr>
          <p:spPr>
            <a:xfrm>
              <a:off x="-8467" y="4013200"/>
              <a:ext cx="457200"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1"/>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13" name="Google Shape;13;p1"/>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14" name="Google Shape;14;p1"/>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8" name="Google Shape;18;p1"/>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
          <p:cNvSpPr txBox="1">
            <a:spLocks noGrp="1"/>
          </p:cNvSpPr>
          <p:nvPr>
            <p:ph type="title"/>
          </p:nvPr>
        </p:nvSpPr>
        <p:spPr>
          <a:xfrm>
            <a:off x="2438398" y="2438400"/>
            <a:ext cx="25390852" cy="5283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14400"/>
              <a:buFont typeface="Trebuchet MS"/>
              <a:buNone/>
              <a:defRPr sz="1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2438396" y="8642362"/>
            <a:ext cx="25390855" cy="15523092"/>
          </a:xfrm>
          <a:prstGeom prst="rect">
            <a:avLst/>
          </a:prstGeom>
          <a:noFill/>
          <a:ln>
            <a:noFill/>
          </a:ln>
        </p:spPr>
        <p:txBody>
          <a:bodyPr spcFirstLastPara="1" wrap="square" lIns="91425" tIns="45700" rIns="91425" bIns="45700" anchor="t" anchorCtr="0"/>
          <a:lstStyle>
            <a:lvl1pPr marL="457200" marR="0" lvl="0" indent="-594360" algn="l" rtl="0">
              <a:spcBef>
                <a:spcPts val="4000"/>
              </a:spcBef>
              <a:spcAft>
                <a:spcPts val="0"/>
              </a:spcAft>
              <a:buClr>
                <a:schemeClr val="accent1"/>
              </a:buClr>
              <a:buSzPts val="5760"/>
              <a:buFont typeface="Noto Sans Symbols"/>
              <a:buChar char="▶"/>
              <a:defRPr sz="7200" b="0" i="0" u="none" strike="noStrike" cap="none">
                <a:solidFill>
                  <a:srgbClr val="3F3F3F"/>
                </a:solidFill>
                <a:latin typeface="Trebuchet MS"/>
                <a:ea typeface="Trebuchet MS"/>
                <a:cs typeface="Trebuchet MS"/>
                <a:sym typeface="Trebuchet MS"/>
              </a:defRPr>
            </a:lvl1pPr>
            <a:lvl2pPr marL="914400" marR="0" lvl="1" indent="-553720" algn="l" rtl="0">
              <a:spcBef>
                <a:spcPts val="4000"/>
              </a:spcBef>
              <a:spcAft>
                <a:spcPts val="0"/>
              </a:spcAft>
              <a:buClr>
                <a:schemeClr val="accent1"/>
              </a:buClr>
              <a:buSzPts val="5120"/>
              <a:buFont typeface="Noto Sans Symbols"/>
              <a:buChar char="▶"/>
              <a:defRPr sz="6400" b="0" i="0" u="none" strike="noStrike" cap="none">
                <a:solidFill>
                  <a:srgbClr val="3F3F3F"/>
                </a:solidFill>
                <a:latin typeface="Trebuchet MS"/>
                <a:ea typeface="Trebuchet MS"/>
                <a:cs typeface="Trebuchet MS"/>
                <a:sym typeface="Trebuchet MS"/>
              </a:defRPr>
            </a:lvl2pPr>
            <a:lvl3pPr marL="1371600" marR="0" lvl="2" indent="-513080" algn="l" rtl="0">
              <a:spcBef>
                <a:spcPts val="4000"/>
              </a:spcBef>
              <a:spcAft>
                <a:spcPts val="0"/>
              </a:spcAft>
              <a:buClr>
                <a:schemeClr val="accent1"/>
              </a:buClr>
              <a:buSzPts val="4480"/>
              <a:buFont typeface="Noto Sans Symbols"/>
              <a:buChar char="▶"/>
              <a:defRPr sz="5600" b="0" i="0" u="none" strike="noStrike" cap="none">
                <a:solidFill>
                  <a:srgbClr val="3F3F3F"/>
                </a:solidFill>
                <a:latin typeface="Trebuchet MS"/>
                <a:ea typeface="Trebuchet MS"/>
                <a:cs typeface="Trebuchet MS"/>
                <a:sym typeface="Trebuchet MS"/>
              </a:defRPr>
            </a:lvl3pPr>
            <a:lvl4pPr marL="1828800" marR="0" lvl="3"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4pPr>
            <a:lvl5pPr marL="2286000" marR="0" lvl="4"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5pPr>
            <a:lvl6pPr marL="2743200" marR="0" lvl="5"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6pPr>
            <a:lvl7pPr marL="3200400" marR="0" lvl="6"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7pPr>
            <a:lvl8pPr marL="3657600" marR="0" lvl="7" indent="-472439"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8pPr>
            <a:lvl9pPr marL="4114800" marR="0" lvl="8" indent="-472440" algn="l" rtl="0">
              <a:spcBef>
                <a:spcPts val="4000"/>
              </a:spcBef>
              <a:spcAft>
                <a:spcPts val="0"/>
              </a:spcAft>
              <a:buClr>
                <a:schemeClr val="accent1"/>
              </a:buClr>
              <a:buSzPts val="3840"/>
              <a:buFont typeface="Noto Sans Symbols"/>
              <a:buChar char="▶"/>
              <a:defRPr sz="48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21621031" y="24165455"/>
            <a:ext cx="2736528" cy="14605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36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2438398" y="24165455"/>
            <a:ext cx="18491891" cy="14605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6048"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25778705" y="24165455"/>
            <a:ext cx="2050552"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6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36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36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36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36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36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36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36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36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1"/>
          <p:cNvSpPr/>
          <p:nvPr/>
        </p:nvSpPr>
        <p:spPr>
          <a:xfrm>
            <a:off x="0" y="0"/>
            <a:ext cx="36576001" cy="419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040" b="0" i="0" u="none" strike="noStrike" cap="none">
              <a:solidFill>
                <a:schemeClr val="lt1"/>
              </a:solidFill>
              <a:latin typeface="Trebuchet MS"/>
              <a:ea typeface="Trebuchet MS"/>
              <a:cs typeface="Trebuchet MS"/>
              <a:sym typeface="Trebuchet MS"/>
            </a:endParaRPr>
          </a:p>
        </p:txBody>
      </p:sp>
      <p:sp>
        <p:nvSpPr>
          <p:cNvPr id="27" name="Google Shape;27;p1"/>
          <p:cNvSpPr/>
          <p:nvPr/>
        </p:nvSpPr>
        <p:spPr>
          <a:xfrm>
            <a:off x="0" y="3238500"/>
            <a:ext cx="36576001" cy="9525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040" b="0" i="0" u="none" strike="noStrike" cap="none">
              <a:solidFill>
                <a:schemeClr val="lt1"/>
              </a:solidFill>
              <a:latin typeface="Trebuchet MS"/>
              <a:ea typeface="Trebuchet MS"/>
              <a:cs typeface="Trebuchet MS"/>
              <a:sym typeface="Trebuchet MS"/>
            </a:endParaRPr>
          </a:p>
        </p:txBody>
      </p:sp>
      <p:cxnSp>
        <p:nvCxnSpPr>
          <p:cNvPr id="28" name="Google Shape;28;p1"/>
          <p:cNvCxnSpPr/>
          <p:nvPr/>
        </p:nvCxnSpPr>
        <p:spPr>
          <a:xfrm>
            <a:off x="0" y="3238500"/>
            <a:ext cx="36576001" cy="0"/>
          </a:xfrm>
          <a:prstGeom prst="straightConnector1">
            <a:avLst/>
          </a:prstGeom>
          <a:noFill/>
          <a:ln w="114300"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8640">
          <p15:clr>
            <a:srgbClr val="A4A3A4"/>
          </p15:clr>
        </p15:guide>
        <p15:guide id="2" pos="600">
          <p15:clr>
            <a:srgbClr val="A4A3A4"/>
          </p15:clr>
        </p15:guide>
        <p15:guide id="3" pos="22440">
          <p15:clr>
            <a:srgbClr val="A4A3A4"/>
          </p15:clr>
        </p15:guide>
        <p15:guide id="4" pos="11520">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1828800" y="1098552"/>
            <a:ext cx="32918400" cy="4572000"/>
          </a:xfrm>
          <a:prstGeom prst="rect">
            <a:avLst/>
          </a:prstGeom>
          <a:noFill/>
          <a:ln>
            <a:noFill/>
          </a:ln>
        </p:spPr>
        <p:txBody>
          <a:bodyPr spcFirstLastPara="1" wrap="square" lIns="376000" tIns="188000" rIns="376000" bIns="188000" anchor="ctr" anchorCtr="0"/>
          <a:lstStyle>
            <a:lvl1pPr marR="0" lvl="0" algn="ctr" rtl="0">
              <a:spcBef>
                <a:spcPts val="0"/>
              </a:spcBef>
              <a:spcAft>
                <a:spcPts val="0"/>
              </a:spcAft>
              <a:buClr>
                <a:schemeClr val="dk1"/>
              </a:buClr>
              <a:buSzPts val="16969"/>
              <a:buFont typeface="Century Gothic"/>
              <a:buNone/>
              <a:defRPr sz="16969" b="0" i="0" u="none" strike="noStrike" cap="none">
                <a:solidFill>
                  <a:schemeClr val="dk1"/>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77" name="Google Shape;177;p19"/>
          <p:cNvSpPr txBox="1">
            <a:spLocks noGrp="1"/>
          </p:cNvSpPr>
          <p:nvPr>
            <p:ph type="body" idx="1"/>
          </p:nvPr>
        </p:nvSpPr>
        <p:spPr>
          <a:xfrm>
            <a:off x="1828800" y="6400811"/>
            <a:ext cx="32918400" cy="18103800"/>
          </a:xfrm>
          <a:prstGeom prst="rect">
            <a:avLst/>
          </a:prstGeom>
          <a:noFill/>
          <a:ln>
            <a:noFill/>
          </a:ln>
        </p:spPr>
        <p:txBody>
          <a:bodyPr spcFirstLastPara="1" wrap="square" lIns="376000" tIns="188000" rIns="376000" bIns="188000" anchor="t" anchorCtr="0"/>
          <a:lstStyle>
            <a:lvl1pPr marL="457200" marR="0" lvl="0" indent="-1014412" algn="l" rtl="0">
              <a:spcBef>
                <a:spcPts val="2475"/>
              </a:spcBef>
              <a:spcAft>
                <a:spcPts val="0"/>
              </a:spcAft>
              <a:buClr>
                <a:schemeClr val="dk1"/>
              </a:buClr>
              <a:buSzPts val="12375"/>
              <a:buFont typeface="Arial"/>
              <a:buChar char="•"/>
              <a:defRPr sz="12375" b="0" i="0" u="none" strike="noStrike" cap="none">
                <a:solidFill>
                  <a:schemeClr val="dk1"/>
                </a:solidFill>
                <a:latin typeface="EB Garamond"/>
                <a:ea typeface="EB Garamond"/>
                <a:cs typeface="EB Garamond"/>
                <a:sym typeface="EB Garamond"/>
              </a:defRPr>
            </a:lvl1pPr>
            <a:lvl2pPr marL="914400" marR="0" lvl="1" indent="-913193" algn="l" rtl="0">
              <a:spcBef>
                <a:spcPts val="2156"/>
              </a:spcBef>
              <a:spcAft>
                <a:spcPts val="0"/>
              </a:spcAft>
              <a:buClr>
                <a:schemeClr val="dk1"/>
              </a:buClr>
              <a:buSzPts val="10781"/>
              <a:buFont typeface="Arial"/>
              <a:buChar char="–"/>
              <a:defRPr sz="10781" b="0" i="0" u="none" strike="noStrike" cap="none">
                <a:solidFill>
                  <a:schemeClr val="dk1"/>
                </a:solidFill>
                <a:latin typeface="EB Garamond"/>
                <a:ea typeface="EB Garamond"/>
                <a:cs typeface="EB Garamond"/>
                <a:sym typeface="EB Garamond"/>
              </a:defRPr>
            </a:lvl2pPr>
            <a:lvl3pPr marL="1371600" marR="0" lvl="2" indent="-817943" algn="l" rtl="0">
              <a:spcBef>
                <a:spcPts val="1856"/>
              </a:spcBef>
              <a:spcAft>
                <a:spcPts val="0"/>
              </a:spcAft>
              <a:buClr>
                <a:schemeClr val="dk1"/>
              </a:buClr>
              <a:buSzPts val="9281"/>
              <a:buFont typeface="Arial"/>
              <a:buChar char="•"/>
              <a:defRPr sz="9281" b="0" i="0" u="none" strike="noStrike" cap="none">
                <a:solidFill>
                  <a:schemeClr val="dk1"/>
                </a:solidFill>
                <a:latin typeface="EB Garamond"/>
                <a:ea typeface="EB Garamond"/>
                <a:cs typeface="EB Garamond"/>
                <a:sym typeface="EB Garamond"/>
              </a:defRPr>
            </a:lvl3pPr>
            <a:lvl4pPr marL="1828800" marR="0" lvl="3" indent="-716788" algn="l" rtl="0">
              <a:spcBef>
                <a:spcPts val="1538"/>
              </a:spcBef>
              <a:spcAft>
                <a:spcPts val="0"/>
              </a:spcAft>
              <a:buClr>
                <a:schemeClr val="dk1"/>
              </a:buClr>
              <a:buSzPts val="7688"/>
              <a:buFont typeface="Arial"/>
              <a:buChar char="–"/>
              <a:defRPr sz="7687" b="0" i="0" u="none" strike="noStrike" cap="none">
                <a:solidFill>
                  <a:schemeClr val="dk1"/>
                </a:solidFill>
                <a:latin typeface="EB Garamond"/>
                <a:ea typeface="EB Garamond"/>
                <a:cs typeface="EB Garamond"/>
                <a:sym typeface="EB Garamond"/>
              </a:defRPr>
            </a:lvl4pPr>
            <a:lvl5pPr marL="2286000" marR="0" lvl="4" indent="-716788" algn="l" rtl="0">
              <a:spcBef>
                <a:spcPts val="1538"/>
              </a:spcBef>
              <a:spcAft>
                <a:spcPts val="0"/>
              </a:spcAft>
              <a:buClr>
                <a:schemeClr val="dk1"/>
              </a:buClr>
              <a:buSzPts val="7688"/>
              <a:buFont typeface="Arial"/>
              <a:buChar char="»"/>
              <a:defRPr sz="7687" b="0" i="0" u="none" strike="noStrike" cap="none">
                <a:solidFill>
                  <a:schemeClr val="dk1"/>
                </a:solidFill>
                <a:latin typeface="EB Garamond"/>
                <a:ea typeface="EB Garamond"/>
                <a:cs typeface="EB Garamond"/>
                <a:sym typeface="EB Garamond"/>
              </a:defRPr>
            </a:lvl5pPr>
            <a:lvl6pPr marL="2743200" marR="0" lvl="5" indent="-716788" algn="l" rtl="0">
              <a:spcBef>
                <a:spcPts val="1538"/>
              </a:spcBef>
              <a:spcAft>
                <a:spcPts val="0"/>
              </a:spcAft>
              <a:buClr>
                <a:schemeClr val="dk1"/>
              </a:buClr>
              <a:buSzPts val="7688"/>
              <a:buFont typeface="Arial"/>
              <a:buChar char="•"/>
              <a:defRPr sz="7687" b="0" i="0" u="none" strike="noStrike" cap="none">
                <a:solidFill>
                  <a:schemeClr val="dk1"/>
                </a:solidFill>
                <a:latin typeface="EB Garamond"/>
                <a:ea typeface="EB Garamond"/>
                <a:cs typeface="EB Garamond"/>
                <a:sym typeface="EB Garamond"/>
              </a:defRPr>
            </a:lvl6pPr>
            <a:lvl7pPr marL="3200400" marR="0" lvl="6" indent="-716788" algn="l" rtl="0">
              <a:spcBef>
                <a:spcPts val="1538"/>
              </a:spcBef>
              <a:spcAft>
                <a:spcPts val="0"/>
              </a:spcAft>
              <a:buClr>
                <a:schemeClr val="dk1"/>
              </a:buClr>
              <a:buSzPts val="7688"/>
              <a:buFont typeface="Arial"/>
              <a:buChar char="•"/>
              <a:defRPr sz="7687" b="0" i="0" u="none" strike="noStrike" cap="none">
                <a:solidFill>
                  <a:schemeClr val="dk1"/>
                </a:solidFill>
                <a:latin typeface="EB Garamond"/>
                <a:ea typeface="EB Garamond"/>
                <a:cs typeface="EB Garamond"/>
                <a:sym typeface="EB Garamond"/>
              </a:defRPr>
            </a:lvl7pPr>
            <a:lvl8pPr marL="3657600" marR="0" lvl="7" indent="-716788" algn="l" rtl="0">
              <a:spcBef>
                <a:spcPts val="1538"/>
              </a:spcBef>
              <a:spcAft>
                <a:spcPts val="0"/>
              </a:spcAft>
              <a:buClr>
                <a:schemeClr val="dk1"/>
              </a:buClr>
              <a:buSzPts val="7688"/>
              <a:buFont typeface="Arial"/>
              <a:buChar char="•"/>
              <a:defRPr sz="7687" b="0" i="0" u="none" strike="noStrike" cap="none">
                <a:solidFill>
                  <a:schemeClr val="dk1"/>
                </a:solidFill>
                <a:latin typeface="EB Garamond"/>
                <a:ea typeface="EB Garamond"/>
                <a:cs typeface="EB Garamond"/>
                <a:sym typeface="EB Garamond"/>
              </a:defRPr>
            </a:lvl8pPr>
            <a:lvl9pPr marL="4114800" marR="0" lvl="8" indent="-716788" algn="l" rtl="0">
              <a:spcBef>
                <a:spcPts val="1538"/>
              </a:spcBef>
              <a:spcAft>
                <a:spcPts val="0"/>
              </a:spcAft>
              <a:buClr>
                <a:schemeClr val="dk1"/>
              </a:buClr>
              <a:buSzPts val="7688"/>
              <a:buFont typeface="Arial"/>
              <a:buChar char="•"/>
              <a:defRPr sz="7687" b="0" i="0" u="none" strike="noStrike" cap="none">
                <a:solidFill>
                  <a:schemeClr val="dk1"/>
                </a:solidFill>
                <a:latin typeface="EB Garamond"/>
                <a:ea typeface="EB Garamond"/>
                <a:cs typeface="EB Garamond"/>
                <a:sym typeface="EB Garamond"/>
              </a:defRPr>
            </a:lvl9pPr>
          </a:lstStyle>
          <a:p>
            <a:endParaRPr/>
          </a:p>
        </p:txBody>
      </p:sp>
      <p:sp>
        <p:nvSpPr>
          <p:cNvPr id="178" name="Google Shape;178;p19"/>
          <p:cNvSpPr txBox="1">
            <a:spLocks noGrp="1"/>
          </p:cNvSpPr>
          <p:nvPr>
            <p:ph type="dt" idx="10"/>
          </p:nvPr>
        </p:nvSpPr>
        <p:spPr>
          <a:xfrm>
            <a:off x="1828800" y="25425409"/>
            <a:ext cx="8534400" cy="1460400"/>
          </a:xfrm>
          <a:prstGeom prst="rect">
            <a:avLst/>
          </a:prstGeom>
          <a:noFill/>
          <a:ln>
            <a:noFill/>
          </a:ln>
        </p:spPr>
        <p:txBody>
          <a:bodyPr spcFirstLastPara="1" wrap="square" lIns="376000" tIns="188000" rIns="376000" bIns="188000" anchor="ctr" anchorCtr="0"/>
          <a:lstStyle>
            <a:lvl1pPr marR="0" lvl="0" algn="l" rtl="0">
              <a:spcBef>
                <a:spcPts val="0"/>
              </a:spcBef>
              <a:spcAft>
                <a:spcPts val="0"/>
              </a:spcAft>
              <a:buSzPts val="1400"/>
              <a:buNone/>
              <a:defRPr sz="4594" b="0" i="0" u="none" strike="noStrike" cap="none">
                <a:solidFill>
                  <a:srgbClr val="888888"/>
                </a:solidFill>
                <a:latin typeface="EB Garamond"/>
                <a:ea typeface="EB Garamond"/>
                <a:cs typeface="EB Garamond"/>
                <a:sym typeface="EB Garamond"/>
              </a:defRPr>
            </a:lvl1pPr>
            <a:lvl2pPr marR="0" lvl="1"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2pPr>
            <a:lvl3pPr marR="0" lvl="2"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3pPr>
            <a:lvl4pPr marR="0" lvl="3"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4pPr>
            <a:lvl5pPr marR="0" lvl="4"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5pPr>
            <a:lvl6pPr marR="0" lvl="5"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6pPr>
            <a:lvl7pPr marR="0" lvl="6"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7pPr>
            <a:lvl8pPr marR="0" lvl="7"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8pPr>
            <a:lvl9pPr marR="0" lvl="8"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9pPr>
          </a:lstStyle>
          <a:p>
            <a:endParaRPr/>
          </a:p>
        </p:txBody>
      </p:sp>
      <p:sp>
        <p:nvSpPr>
          <p:cNvPr id="179" name="Google Shape;179;p19"/>
          <p:cNvSpPr txBox="1">
            <a:spLocks noGrp="1"/>
          </p:cNvSpPr>
          <p:nvPr>
            <p:ph type="ftr" idx="11"/>
          </p:nvPr>
        </p:nvSpPr>
        <p:spPr>
          <a:xfrm>
            <a:off x="12496800" y="25425409"/>
            <a:ext cx="11582400" cy="1460400"/>
          </a:xfrm>
          <a:prstGeom prst="rect">
            <a:avLst/>
          </a:prstGeom>
          <a:noFill/>
          <a:ln>
            <a:noFill/>
          </a:ln>
        </p:spPr>
        <p:txBody>
          <a:bodyPr spcFirstLastPara="1" wrap="square" lIns="376000" tIns="188000" rIns="376000" bIns="188000" anchor="ctr" anchorCtr="0"/>
          <a:lstStyle>
            <a:lvl1pPr marR="0" lvl="0" algn="ctr" rtl="0">
              <a:spcBef>
                <a:spcPts val="0"/>
              </a:spcBef>
              <a:spcAft>
                <a:spcPts val="0"/>
              </a:spcAft>
              <a:buSzPts val="1400"/>
              <a:buNone/>
              <a:defRPr sz="4594" b="0" i="0" u="none" strike="noStrike" cap="none">
                <a:solidFill>
                  <a:srgbClr val="888888"/>
                </a:solidFill>
                <a:latin typeface="EB Garamond"/>
                <a:ea typeface="EB Garamond"/>
                <a:cs typeface="EB Garamond"/>
                <a:sym typeface="EB Garamond"/>
              </a:defRPr>
            </a:lvl1pPr>
            <a:lvl2pPr marR="0" lvl="1"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2pPr>
            <a:lvl3pPr marR="0" lvl="2"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3pPr>
            <a:lvl4pPr marR="0" lvl="3"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4pPr>
            <a:lvl5pPr marR="0" lvl="4"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5pPr>
            <a:lvl6pPr marR="0" lvl="5"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6pPr>
            <a:lvl7pPr marR="0" lvl="6"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7pPr>
            <a:lvl8pPr marR="0" lvl="7"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8pPr>
            <a:lvl9pPr marR="0" lvl="8" algn="l" rtl="0">
              <a:spcBef>
                <a:spcPts val="0"/>
              </a:spcBef>
              <a:spcAft>
                <a:spcPts val="0"/>
              </a:spcAft>
              <a:buSzPts val="1400"/>
              <a:buNone/>
              <a:defRPr sz="7400" b="0" i="0" u="none" strike="noStrike" cap="none">
                <a:solidFill>
                  <a:schemeClr val="dk1"/>
                </a:solidFill>
                <a:latin typeface="EB Garamond"/>
                <a:ea typeface="EB Garamond"/>
                <a:cs typeface="EB Garamond"/>
                <a:sym typeface="EB Garamond"/>
              </a:defRPr>
            </a:lvl9pPr>
          </a:lstStyle>
          <a:p>
            <a:endParaRPr/>
          </a:p>
        </p:txBody>
      </p:sp>
      <p:sp>
        <p:nvSpPr>
          <p:cNvPr id="180" name="Google Shape;180;p19"/>
          <p:cNvSpPr txBox="1">
            <a:spLocks noGrp="1"/>
          </p:cNvSpPr>
          <p:nvPr>
            <p:ph type="sldNum" idx="12"/>
          </p:nvPr>
        </p:nvSpPr>
        <p:spPr>
          <a:xfrm>
            <a:off x="26212800" y="25425409"/>
            <a:ext cx="8534400" cy="1460400"/>
          </a:xfrm>
          <a:prstGeom prst="rect">
            <a:avLst/>
          </a:prstGeom>
          <a:noFill/>
          <a:ln>
            <a:noFill/>
          </a:ln>
        </p:spPr>
        <p:txBody>
          <a:bodyPr spcFirstLastPara="1" wrap="square" lIns="376000" tIns="188000" rIns="376000" bIns="188000" anchor="ctr" anchorCtr="0">
            <a:noAutofit/>
          </a:bodyPr>
          <a:lstStyle>
            <a:lvl1pPr marL="0" marR="0" lvl="0" indent="0" algn="r" rtl="0">
              <a:spcBef>
                <a:spcPts val="0"/>
              </a:spcBef>
              <a:buNone/>
              <a:defRPr sz="4594" b="0" i="0" u="none" strike="noStrike" cap="none">
                <a:solidFill>
                  <a:srgbClr val="888888"/>
                </a:solidFill>
                <a:latin typeface="EB Garamond"/>
                <a:ea typeface="EB Garamond"/>
                <a:cs typeface="EB Garamond"/>
                <a:sym typeface="EB Garamond"/>
              </a:defRPr>
            </a:lvl1pPr>
            <a:lvl2pPr marL="0" marR="0" lvl="1" indent="0" algn="r" rtl="0">
              <a:spcBef>
                <a:spcPts val="0"/>
              </a:spcBef>
              <a:buNone/>
              <a:defRPr sz="4594" b="0" i="0" u="none" strike="noStrike" cap="none">
                <a:solidFill>
                  <a:srgbClr val="888888"/>
                </a:solidFill>
                <a:latin typeface="EB Garamond"/>
                <a:ea typeface="EB Garamond"/>
                <a:cs typeface="EB Garamond"/>
                <a:sym typeface="EB Garamond"/>
              </a:defRPr>
            </a:lvl2pPr>
            <a:lvl3pPr marL="0" marR="0" lvl="2" indent="0" algn="r" rtl="0">
              <a:spcBef>
                <a:spcPts val="0"/>
              </a:spcBef>
              <a:buNone/>
              <a:defRPr sz="4594" b="0" i="0" u="none" strike="noStrike" cap="none">
                <a:solidFill>
                  <a:srgbClr val="888888"/>
                </a:solidFill>
                <a:latin typeface="EB Garamond"/>
                <a:ea typeface="EB Garamond"/>
                <a:cs typeface="EB Garamond"/>
                <a:sym typeface="EB Garamond"/>
              </a:defRPr>
            </a:lvl3pPr>
            <a:lvl4pPr marL="0" marR="0" lvl="3" indent="0" algn="r" rtl="0">
              <a:spcBef>
                <a:spcPts val="0"/>
              </a:spcBef>
              <a:buNone/>
              <a:defRPr sz="4594" b="0" i="0" u="none" strike="noStrike" cap="none">
                <a:solidFill>
                  <a:srgbClr val="888888"/>
                </a:solidFill>
                <a:latin typeface="EB Garamond"/>
                <a:ea typeface="EB Garamond"/>
                <a:cs typeface="EB Garamond"/>
                <a:sym typeface="EB Garamond"/>
              </a:defRPr>
            </a:lvl4pPr>
            <a:lvl5pPr marL="0" marR="0" lvl="4" indent="0" algn="r" rtl="0">
              <a:spcBef>
                <a:spcPts val="0"/>
              </a:spcBef>
              <a:buNone/>
              <a:defRPr sz="4594" b="0" i="0" u="none" strike="noStrike" cap="none">
                <a:solidFill>
                  <a:srgbClr val="888888"/>
                </a:solidFill>
                <a:latin typeface="EB Garamond"/>
                <a:ea typeface="EB Garamond"/>
                <a:cs typeface="EB Garamond"/>
                <a:sym typeface="EB Garamond"/>
              </a:defRPr>
            </a:lvl5pPr>
            <a:lvl6pPr marL="0" marR="0" lvl="5" indent="0" algn="r" rtl="0">
              <a:spcBef>
                <a:spcPts val="0"/>
              </a:spcBef>
              <a:buNone/>
              <a:defRPr sz="4594" b="0" i="0" u="none" strike="noStrike" cap="none">
                <a:solidFill>
                  <a:srgbClr val="888888"/>
                </a:solidFill>
                <a:latin typeface="EB Garamond"/>
                <a:ea typeface="EB Garamond"/>
                <a:cs typeface="EB Garamond"/>
                <a:sym typeface="EB Garamond"/>
              </a:defRPr>
            </a:lvl6pPr>
            <a:lvl7pPr marL="0" marR="0" lvl="6" indent="0" algn="r" rtl="0">
              <a:spcBef>
                <a:spcPts val="0"/>
              </a:spcBef>
              <a:buNone/>
              <a:defRPr sz="4594" b="0" i="0" u="none" strike="noStrike" cap="none">
                <a:solidFill>
                  <a:srgbClr val="888888"/>
                </a:solidFill>
                <a:latin typeface="EB Garamond"/>
                <a:ea typeface="EB Garamond"/>
                <a:cs typeface="EB Garamond"/>
                <a:sym typeface="EB Garamond"/>
              </a:defRPr>
            </a:lvl7pPr>
            <a:lvl8pPr marL="0" marR="0" lvl="7" indent="0" algn="r" rtl="0">
              <a:spcBef>
                <a:spcPts val="0"/>
              </a:spcBef>
              <a:buNone/>
              <a:defRPr sz="4594" b="0" i="0" u="none" strike="noStrike" cap="none">
                <a:solidFill>
                  <a:srgbClr val="888888"/>
                </a:solidFill>
                <a:latin typeface="EB Garamond"/>
                <a:ea typeface="EB Garamond"/>
                <a:cs typeface="EB Garamond"/>
                <a:sym typeface="EB Garamond"/>
              </a:defRPr>
            </a:lvl8pPr>
            <a:lvl9pPr marL="0" marR="0" lvl="8" indent="0" algn="r" rtl="0">
              <a:spcBef>
                <a:spcPts val="0"/>
              </a:spcBef>
              <a:buNone/>
              <a:defRPr sz="4594" b="0" i="0" u="none" strike="noStrike" cap="none">
                <a:solidFill>
                  <a:srgbClr val="888888"/>
                </a:solidFill>
                <a:latin typeface="EB Garamond"/>
                <a:ea typeface="EB Garamond"/>
                <a:cs typeface="EB Garamond"/>
                <a:sym typeface="EB 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1"/>
          <p:cNvSpPr/>
          <p:nvPr/>
        </p:nvSpPr>
        <p:spPr>
          <a:xfrm>
            <a:off x="0" y="-1"/>
            <a:ext cx="36576000" cy="5410200"/>
          </a:xfrm>
          <a:prstGeom prst="rect">
            <a:avLst/>
          </a:prstGeom>
          <a:solidFill>
            <a:srgbClr val="EFF0F1"/>
          </a:solidFill>
          <a:ln>
            <a:noFill/>
          </a:ln>
        </p:spPr>
        <p:txBody>
          <a:bodyPr spcFirstLastPara="1" wrap="square" lIns="352650" tIns="176325" rIns="352650" bIns="176325" anchor="ctr" anchorCtr="0">
            <a:noAutofit/>
          </a:bodyPr>
          <a:lstStyle/>
          <a:p>
            <a:pPr marL="0" marR="0" lvl="0" indent="0" algn="ctr" rtl="0">
              <a:spcBef>
                <a:spcPts val="0"/>
              </a:spcBef>
              <a:spcAft>
                <a:spcPts val="0"/>
              </a:spcAft>
              <a:buNone/>
            </a:pPr>
            <a:endParaRPr sz="6937" b="0" i="0" u="none" strike="noStrike" cap="none">
              <a:solidFill>
                <a:srgbClr val="FFFFFF"/>
              </a:solidFill>
              <a:latin typeface="Calibri"/>
              <a:ea typeface="Calibri"/>
              <a:cs typeface="Calibri"/>
              <a:sym typeface="Calibri"/>
            </a:endParaRPr>
          </a:p>
        </p:txBody>
      </p:sp>
      <p:sp>
        <p:nvSpPr>
          <p:cNvPr id="257" name="Google Shape;257;p31"/>
          <p:cNvSpPr txBox="1"/>
          <p:nvPr/>
        </p:nvSpPr>
        <p:spPr>
          <a:xfrm>
            <a:off x="528649" y="899125"/>
            <a:ext cx="23459100" cy="3587700"/>
          </a:xfrm>
          <a:prstGeom prst="rect">
            <a:avLst/>
          </a:prstGeom>
          <a:noFill/>
          <a:ln>
            <a:noFill/>
          </a:ln>
        </p:spPr>
        <p:txBody>
          <a:bodyPr spcFirstLastPara="1" wrap="square" lIns="352650" tIns="176325" rIns="352650" bIns="176325" anchor="ctr" anchorCtr="0">
            <a:noAutofit/>
          </a:bodyPr>
          <a:lstStyle/>
          <a:p>
            <a:pPr marL="0" marR="0" lvl="0" indent="0" algn="l" rtl="0">
              <a:spcBef>
                <a:spcPts val="0"/>
              </a:spcBef>
              <a:spcAft>
                <a:spcPts val="0"/>
              </a:spcAft>
              <a:buNone/>
            </a:pPr>
            <a:r>
              <a:rPr lang="en-US" sz="9600" b="1" dirty="0">
                <a:solidFill>
                  <a:schemeClr val="dk1"/>
                </a:solidFill>
                <a:latin typeface="+mj-lt"/>
                <a:ea typeface="Century Gothic"/>
                <a:cs typeface="Century Gothic"/>
                <a:sym typeface="Century Gothic"/>
              </a:rPr>
              <a:t>Can </a:t>
            </a:r>
            <a:r>
              <a:rPr lang="en-US" sz="9600" b="1" dirty="0">
                <a:solidFill>
                  <a:schemeClr val="dk1"/>
                </a:solidFill>
                <a:latin typeface="+mj-lt"/>
                <a:ea typeface="Century Gothic"/>
                <a:cs typeface="Arial" panose="020B0604020202020204" pitchFamily="34" charset="0"/>
                <a:sym typeface="Century Gothic"/>
              </a:rPr>
              <a:t>we</a:t>
            </a:r>
            <a:r>
              <a:rPr lang="en-US" sz="9600" b="1" dirty="0">
                <a:solidFill>
                  <a:schemeClr val="dk1"/>
                </a:solidFill>
                <a:latin typeface="+mj-lt"/>
                <a:ea typeface="Century Gothic"/>
                <a:cs typeface="Century Gothic"/>
                <a:sym typeface="Century Gothic"/>
              </a:rPr>
              <a:t> redirect a crowd by seeding it with informed leaders?</a:t>
            </a:r>
            <a:endParaRPr sz="9600" b="1" dirty="0">
              <a:latin typeface="+mj-lt"/>
              <a:ea typeface="Century Gothic"/>
              <a:cs typeface="Century Gothic"/>
              <a:sym typeface="Century Gothic"/>
            </a:endParaRPr>
          </a:p>
        </p:txBody>
      </p:sp>
      <p:sp>
        <p:nvSpPr>
          <p:cNvPr id="258" name="Google Shape;258;p31"/>
          <p:cNvSpPr txBox="1"/>
          <p:nvPr/>
        </p:nvSpPr>
        <p:spPr>
          <a:xfrm>
            <a:off x="528638" y="3876572"/>
            <a:ext cx="28356300" cy="1279500"/>
          </a:xfrm>
          <a:prstGeom prst="rect">
            <a:avLst/>
          </a:prstGeom>
          <a:noFill/>
          <a:ln>
            <a:noFill/>
          </a:ln>
        </p:spPr>
        <p:txBody>
          <a:bodyPr spcFirstLastPara="1" wrap="square" lIns="352650" tIns="176325" rIns="352650" bIns="176325" anchor="t" anchorCtr="0">
            <a:noAutofit/>
          </a:bodyPr>
          <a:lstStyle/>
          <a:p>
            <a:pPr marL="0" marR="0" lvl="0" indent="0" algn="l" rtl="0">
              <a:spcBef>
                <a:spcPts val="0"/>
              </a:spcBef>
              <a:spcAft>
                <a:spcPts val="0"/>
              </a:spcAft>
              <a:buNone/>
            </a:pPr>
            <a:r>
              <a:rPr lang="en-US" sz="6000" b="1" i="0" u="none" strike="noStrike" cap="none" dirty="0">
                <a:solidFill>
                  <a:srgbClr val="1EADB3"/>
                </a:solidFill>
                <a:latin typeface="+mj-lt"/>
                <a:ea typeface="Century Gothic"/>
                <a:cs typeface="Century Gothic"/>
                <a:sym typeface="Century Gothic"/>
              </a:rPr>
              <a:t>M</a:t>
            </a:r>
            <a:r>
              <a:rPr lang="en-US" sz="6000" b="1" dirty="0">
                <a:solidFill>
                  <a:srgbClr val="1EADB3"/>
                </a:solidFill>
                <a:latin typeface="+mj-lt"/>
                <a:ea typeface="Century Gothic"/>
                <a:cs typeface="Century Gothic"/>
                <a:sym typeface="Century Gothic"/>
              </a:rPr>
              <a:t>IDN</a:t>
            </a:r>
            <a:r>
              <a:rPr lang="en-US" sz="6000" b="1" i="0" u="none" strike="noStrike" cap="none" dirty="0">
                <a:solidFill>
                  <a:srgbClr val="1EADB3"/>
                </a:solidFill>
                <a:latin typeface="+mj-lt"/>
                <a:ea typeface="Century Gothic"/>
                <a:cs typeface="Century Gothic"/>
                <a:sym typeface="Century Gothic"/>
              </a:rPr>
              <a:t> 1/C </a:t>
            </a:r>
            <a:r>
              <a:rPr lang="en-US" sz="6000" b="1" dirty="0">
                <a:solidFill>
                  <a:srgbClr val="1EADB3"/>
                </a:solidFill>
                <a:latin typeface="+mj-lt"/>
                <a:ea typeface="Century Gothic"/>
                <a:cs typeface="Century Gothic"/>
                <a:sym typeface="Century Gothic"/>
              </a:rPr>
              <a:t>A </a:t>
            </a:r>
            <a:r>
              <a:rPr lang="en-US" sz="6000" b="1" dirty="0" err="1">
                <a:solidFill>
                  <a:srgbClr val="1EADB3"/>
                </a:solidFill>
                <a:latin typeface="+mj-lt"/>
                <a:ea typeface="Century Gothic"/>
                <a:cs typeface="Century Gothic"/>
                <a:sym typeface="Century Gothic"/>
              </a:rPr>
              <a:t>Toth</a:t>
            </a:r>
            <a:r>
              <a:rPr lang="en-US" sz="6000" b="1" i="0" u="none" strike="noStrike" cap="none" dirty="0">
                <a:solidFill>
                  <a:srgbClr val="1EADB3"/>
                </a:solidFill>
                <a:latin typeface="+mj-lt"/>
                <a:ea typeface="Century Gothic"/>
                <a:cs typeface="Century Gothic"/>
                <a:sym typeface="Century Gothic"/>
              </a:rPr>
              <a:t> and </a:t>
            </a:r>
            <a:r>
              <a:rPr lang="en-US" sz="6000" b="1" i="0" u="none" strike="noStrike" cap="none" dirty="0" err="1">
                <a:solidFill>
                  <a:srgbClr val="1EADB3"/>
                </a:solidFill>
                <a:latin typeface="+mj-lt"/>
                <a:ea typeface="Century Gothic"/>
                <a:cs typeface="Century Gothic"/>
                <a:sym typeface="Century Gothic"/>
              </a:rPr>
              <a:t>Asst</a:t>
            </a:r>
            <a:r>
              <a:rPr lang="en-US" sz="6000" b="1" i="0" u="none" strike="noStrike" cap="none" dirty="0">
                <a:solidFill>
                  <a:srgbClr val="1EADB3"/>
                </a:solidFill>
                <a:latin typeface="+mj-lt"/>
                <a:ea typeface="Century Gothic"/>
                <a:cs typeface="Century Gothic"/>
                <a:sym typeface="Century Gothic"/>
              </a:rPr>
              <a:t> Prof </a:t>
            </a:r>
            <a:r>
              <a:rPr lang="en-US" sz="6000" b="1" dirty="0">
                <a:solidFill>
                  <a:srgbClr val="1EADB3"/>
                </a:solidFill>
                <a:latin typeface="+mj-lt"/>
                <a:ea typeface="Century Gothic"/>
                <a:cs typeface="Century Gothic"/>
                <a:sym typeface="Century Gothic"/>
              </a:rPr>
              <a:t>D </a:t>
            </a:r>
            <a:r>
              <a:rPr lang="en-US" sz="6000" b="1" dirty="0" smtClean="0">
                <a:solidFill>
                  <a:srgbClr val="1EADB3"/>
                </a:solidFill>
                <a:latin typeface="+mj-lt"/>
                <a:ea typeface="Century Gothic"/>
                <a:cs typeface="Century Gothic"/>
                <a:sym typeface="Century Gothic"/>
              </a:rPr>
              <a:t>Evangelista </a:t>
            </a:r>
            <a:r>
              <a:rPr lang="en-US" sz="2800" b="1" dirty="0" smtClean="0">
                <a:solidFill>
                  <a:srgbClr val="1EADB3"/>
                </a:solidFill>
                <a:latin typeface="+mj-lt"/>
                <a:ea typeface="Century Gothic"/>
                <a:cs typeface="Century Gothic"/>
                <a:sym typeface="Century Gothic"/>
              </a:rPr>
              <a:t>(evangeli@usna.edu)</a:t>
            </a:r>
            <a:endParaRPr sz="2800" b="1" i="0" u="none" strike="noStrike" cap="none" dirty="0">
              <a:solidFill>
                <a:srgbClr val="1EADB3"/>
              </a:solidFill>
              <a:latin typeface="+mj-lt"/>
              <a:ea typeface="Century Gothic"/>
              <a:cs typeface="Century Gothic"/>
              <a:sym typeface="Century Gothic"/>
            </a:endParaRPr>
          </a:p>
        </p:txBody>
      </p:sp>
      <p:cxnSp>
        <p:nvCxnSpPr>
          <p:cNvPr id="259" name="Google Shape;259;p31"/>
          <p:cNvCxnSpPr/>
          <p:nvPr/>
        </p:nvCxnSpPr>
        <p:spPr>
          <a:xfrm>
            <a:off x="0" y="5410200"/>
            <a:ext cx="8595300" cy="0"/>
          </a:xfrm>
          <a:prstGeom prst="straightConnector1">
            <a:avLst/>
          </a:prstGeom>
          <a:noFill/>
          <a:ln w="152400" cap="flat" cmpd="sng">
            <a:solidFill>
              <a:srgbClr val="1EADB3"/>
            </a:solidFill>
            <a:prstDash val="solid"/>
            <a:round/>
            <a:headEnd type="none" w="sm" len="sm"/>
            <a:tailEnd type="none" w="sm" len="sm"/>
          </a:ln>
        </p:spPr>
      </p:cxnSp>
      <p:sp>
        <p:nvSpPr>
          <p:cNvPr id="260" name="Google Shape;260;p31"/>
          <p:cNvSpPr txBox="1"/>
          <p:nvPr/>
        </p:nvSpPr>
        <p:spPr>
          <a:xfrm>
            <a:off x="27779653" y="21647723"/>
            <a:ext cx="8595300" cy="1279500"/>
          </a:xfrm>
          <a:prstGeom prst="rect">
            <a:avLst/>
          </a:prstGeom>
          <a:noFill/>
          <a:ln>
            <a:noFill/>
          </a:ln>
        </p:spPr>
        <p:txBody>
          <a:bodyPr spcFirstLastPara="1" wrap="square" lIns="352650" tIns="176325" rIns="352650" bIns="176325" anchor="t" anchorCtr="0">
            <a:noAutofit/>
          </a:bodyPr>
          <a:lstStyle/>
          <a:p>
            <a:pPr marL="0" marR="0" lvl="0" indent="0" algn="l" rtl="0">
              <a:spcBef>
                <a:spcPts val="0"/>
              </a:spcBef>
              <a:spcAft>
                <a:spcPts val="0"/>
              </a:spcAft>
              <a:buNone/>
            </a:pPr>
            <a:r>
              <a:rPr lang="en-US" sz="5400" b="1" u="none" dirty="0">
                <a:solidFill>
                  <a:schemeClr val="tx1"/>
                </a:solidFill>
                <a:latin typeface="+mj-lt"/>
                <a:ea typeface="Century Gothic"/>
                <a:cs typeface="Century Gothic"/>
                <a:sym typeface="Century Gothic"/>
              </a:rPr>
              <a:t>Acknowledgements</a:t>
            </a:r>
            <a:endParaRPr sz="5400" dirty="0">
              <a:solidFill>
                <a:schemeClr val="tx1"/>
              </a:solidFill>
              <a:latin typeface="+mj-lt"/>
            </a:endParaRPr>
          </a:p>
        </p:txBody>
      </p:sp>
      <p:sp>
        <p:nvSpPr>
          <p:cNvPr id="261" name="Google Shape;261;p31"/>
          <p:cNvSpPr txBox="1"/>
          <p:nvPr/>
        </p:nvSpPr>
        <p:spPr>
          <a:xfrm>
            <a:off x="27910391" y="22583842"/>
            <a:ext cx="8595300" cy="971700"/>
          </a:xfrm>
          <a:prstGeom prst="rect">
            <a:avLst/>
          </a:prstGeom>
          <a:noFill/>
          <a:ln>
            <a:noFill/>
          </a:ln>
        </p:spPr>
        <p:txBody>
          <a:bodyPr spcFirstLastPara="1" wrap="square" lIns="352675" tIns="176325" rIns="352675" bIns="176325" anchor="t" anchorCtr="0">
            <a:noAutofit/>
          </a:bodyPr>
          <a:lstStyle/>
          <a:p>
            <a:pPr marL="0" marR="0" lvl="0" indent="0" algn="l" rtl="0">
              <a:spcBef>
                <a:spcPts val="0"/>
              </a:spcBef>
              <a:spcAft>
                <a:spcPts val="0"/>
              </a:spcAft>
              <a:buNone/>
            </a:pPr>
            <a:r>
              <a:rPr lang="en-US" sz="2000">
                <a:solidFill>
                  <a:schemeClr val="tx1"/>
                </a:solidFill>
              </a:rPr>
              <a:t>Thank you to Professors B.E. Bishop, J.S. Donnal, and J.A. Piepmeier, whose code was referenced as an example when building this original simulation.</a:t>
            </a:r>
            <a:endParaRPr>
              <a:solidFill>
                <a:schemeClr val="tx1"/>
              </a:solidFill>
            </a:endParaRPr>
          </a:p>
        </p:txBody>
      </p:sp>
      <p:pic>
        <p:nvPicPr>
          <p:cNvPr id="262" name="Google Shape;262;p31"/>
          <p:cNvPicPr preferRelativeResize="0"/>
          <p:nvPr/>
        </p:nvPicPr>
        <p:blipFill rotWithShape="1">
          <a:blip r:embed="rId3">
            <a:alphaModFix/>
          </a:blip>
          <a:srcRect l="6560" t="15484" r="4296" b="12261"/>
          <a:stretch/>
        </p:blipFill>
        <p:spPr>
          <a:xfrm>
            <a:off x="23987884" y="128030"/>
            <a:ext cx="12456131" cy="5282168"/>
          </a:xfrm>
          <a:prstGeom prst="rect">
            <a:avLst/>
          </a:prstGeom>
          <a:noFill/>
          <a:ln>
            <a:noFill/>
          </a:ln>
        </p:spPr>
      </p:pic>
      <p:sp>
        <p:nvSpPr>
          <p:cNvPr id="263" name="Google Shape;263;p31"/>
          <p:cNvSpPr txBox="1"/>
          <p:nvPr/>
        </p:nvSpPr>
        <p:spPr>
          <a:xfrm>
            <a:off x="27779650" y="23653550"/>
            <a:ext cx="8595300" cy="3606900"/>
          </a:xfrm>
          <a:prstGeom prst="rect">
            <a:avLst/>
          </a:prstGeom>
          <a:noFill/>
          <a:ln>
            <a:noFill/>
          </a:ln>
        </p:spPr>
        <p:txBody>
          <a:bodyPr spcFirstLastPara="1" wrap="square" lIns="352675" tIns="176325" rIns="352675" bIns="176325" anchor="t" anchorCtr="0">
            <a:noAutofit/>
          </a:bodyPr>
          <a:lstStyle/>
          <a:p>
            <a:pPr marL="0" marR="0" lvl="0" indent="0" algn="l" rtl="0">
              <a:spcBef>
                <a:spcPts val="0"/>
              </a:spcBef>
              <a:spcAft>
                <a:spcPts val="0"/>
              </a:spcAft>
              <a:buNone/>
            </a:pPr>
            <a:r>
              <a:rPr lang="en-US" sz="2000" u="none">
                <a:solidFill>
                  <a:schemeClr val="tx1"/>
                </a:solidFill>
              </a:rPr>
              <a:t>[1] </a:t>
            </a:r>
            <a:r>
              <a:rPr lang="en-US" sz="2000">
                <a:solidFill>
                  <a:schemeClr val="tx1"/>
                </a:solidFill>
              </a:rPr>
              <a:t>Z. Liu, "The proportion of leaders needed in the consensus decision-making," in </a:t>
            </a:r>
            <a:r>
              <a:rPr lang="en-US" sz="2000" i="1">
                <a:solidFill>
                  <a:schemeClr val="tx1"/>
                </a:solidFill>
              </a:rPr>
              <a:t>Proceedings of the 51st IEEE Conference on Decision and Control</a:t>
            </a:r>
            <a:r>
              <a:rPr lang="en-US" sz="2000">
                <a:solidFill>
                  <a:schemeClr val="tx1"/>
                </a:solidFill>
              </a:rPr>
              <a:t>, Maui, Hawaii, USA, 2012.</a:t>
            </a:r>
            <a:endParaRPr sz="2000">
              <a:solidFill>
                <a:schemeClr val="tx1"/>
              </a:solidFill>
            </a:endParaRPr>
          </a:p>
          <a:p>
            <a:pPr marL="0" marR="0" lvl="0" indent="0" algn="l" rtl="0">
              <a:spcBef>
                <a:spcPts val="0"/>
              </a:spcBef>
              <a:spcAft>
                <a:spcPts val="0"/>
              </a:spcAft>
              <a:buNone/>
            </a:pPr>
            <a:r>
              <a:rPr lang="en-US" sz="2000">
                <a:solidFill>
                  <a:schemeClr val="tx1"/>
                </a:solidFill>
              </a:rPr>
              <a:t>[2] J. R. Dyer, A. Johansson, D. Helbing, I. D. Couzin and J. Krause, "Leadership, consensus decision making and collective behaviour in humans," </a:t>
            </a:r>
            <a:r>
              <a:rPr lang="en-US" sz="2000" i="1">
                <a:solidFill>
                  <a:schemeClr val="tx1"/>
                </a:solidFill>
              </a:rPr>
              <a:t>Philosophical Transactions of the Royal Society B: Biological Sciences, </a:t>
            </a:r>
            <a:r>
              <a:rPr lang="en-US" sz="2000">
                <a:solidFill>
                  <a:schemeClr val="tx1"/>
                </a:solidFill>
              </a:rPr>
              <a:t>vol. 364, no. 1518, pp. 781-789, 12 December 2008. </a:t>
            </a:r>
            <a:endParaRPr sz="2000">
              <a:solidFill>
                <a:schemeClr val="tx1"/>
              </a:solidFill>
            </a:endParaRPr>
          </a:p>
          <a:p>
            <a:pPr marL="0" marR="0" lvl="0" indent="0" algn="l" rtl="0">
              <a:spcBef>
                <a:spcPts val="0"/>
              </a:spcBef>
              <a:spcAft>
                <a:spcPts val="0"/>
              </a:spcAft>
              <a:buNone/>
            </a:pPr>
            <a:r>
              <a:rPr lang="en-US" sz="2000">
                <a:solidFill>
                  <a:schemeClr val="tx1"/>
                </a:solidFill>
              </a:rPr>
              <a:t>[3] S. Guler, Artist, </a:t>
            </a:r>
            <a:r>
              <a:rPr lang="en-US" sz="2000" i="1">
                <a:solidFill>
                  <a:schemeClr val="tx1"/>
                </a:solidFill>
              </a:rPr>
              <a:t>MECCA. </a:t>
            </a:r>
            <a:r>
              <a:rPr lang="en-US" sz="2000">
                <a:solidFill>
                  <a:schemeClr val="tx1"/>
                </a:solidFill>
              </a:rPr>
              <a:t>[Art]. 2015</a:t>
            </a:r>
            <a:endParaRPr sz="2000">
              <a:solidFill>
                <a:schemeClr val="tx1"/>
              </a:solidFill>
            </a:endParaRPr>
          </a:p>
          <a:p>
            <a:pPr marL="0" marR="0" lvl="0" indent="0" algn="l" rtl="0">
              <a:spcBef>
                <a:spcPts val="0"/>
              </a:spcBef>
              <a:spcAft>
                <a:spcPts val="0"/>
              </a:spcAft>
              <a:buNone/>
            </a:pPr>
            <a:r>
              <a:rPr lang="en-US" sz="2000">
                <a:solidFill>
                  <a:schemeClr val="tx1"/>
                </a:solidFill>
              </a:rPr>
              <a:t>[4] The Pack, Artist, </a:t>
            </a:r>
            <a:r>
              <a:rPr lang="en-US" sz="2000" i="1">
                <a:solidFill>
                  <a:schemeClr val="tx1"/>
                </a:solidFill>
              </a:rPr>
              <a:t>Flock</a:t>
            </a:r>
            <a:r>
              <a:rPr lang="en-US" sz="2000">
                <a:solidFill>
                  <a:schemeClr val="tx1"/>
                </a:solidFill>
              </a:rPr>
              <a:t>. [Art]. 2007.</a:t>
            </a:r>
            <a:endParaRPr sz="2000">
              <a:solidFill>
                <a:schemeClr val="tx1"/>
              </a:solidFill>
            </a:endParaRPr>
          </a:p>
          <a:p>
            <a:pPr marL="0" marR="0" lvl="0" indent="0" algn="l" rtl="0">
              <a:spcBef>
                <a:spcPts val="1000"/>
              </a:spcBef>
              <a:spcAft>
                <a:spcPts val="0"/>
              </a:spcAft>
              <a:buNone/>
            </a:pPr>
            <a:endParaRPr sz="2000" u="none">
              <a:solidFill>
                <a:schemeClr val="tx1"/>
              </a:solidFill>
            </a:endParaRPr>
          </a:p>
          <a:p>
            <a:pPr marL="0" marR="0" lvl="0" indent="0" algn="l" rtl="0">
              <a:spcBef>
                <a:spcPts val="1000"/>
              </a:spcBef>
              <a:spcAft>
                <a:spcPts val="0"/>
              </a:spcAft>
              <a:buNone/>
            </a:pPr>
            <a:endParaRPr sz="2000" b="0" u="none">
              <a:solidFill>
                <a:schemeClr val="tx1"/>
              </a:solidFill>
              <a:latin typeface="EB Garamond"/>
              <a:ea typeface="EB Garamond"/>
              <a:cs typeface="EB Garamond"/>
              <a:sym typeface="EB Garamond"/>
            </a:endParaRPr>
          </a:p>
          <a:p>
            <a:pPr marL="0" marR="0" lvl="0" indent="0" algn="l" rtl="0">
              <a:spcBef>
                <a:spcPts val="1000"/>
              </a:spcBef>
              <a:spcAft>
                <a:spcPts val="0"/>
              </a:spcAft>
              <a:buNone/>
            </a:pPr>
            <a:endParaRPr sz="2000" b="0" u="none">
              <a:solidFill>
                <a:schemeClr val="tx1"/>
              </a:solidFill>
              <a:latin typeface="EB Garamond"/>
              <a:ea typeface="EB Garamond"/>
              <a:cs typeface="EB Garamond"/>
              <a:sym typeface="EB Garamond"/>
            </a:endParaRPr>
          </a:p>
        </p:txBody>
      </p:sp>
      <p:sp>
        <p:nvSpPr>
          <p:cNvPr id="264" name="Google Shape;264;p31"/>
          <p:cNvSpPr txBox="1"/>
          <p:nvPr/>
        </p:nvSpPr>
        <p:spPr>
          <a:xfrm>
            <a:off x="154350" y="18283525"/>
            <a:ext cx="8595300" cy="5729700"/>
          </a:xfrm>
          <a:prstGeom prst="rect">
            <a:avLst/>
          </a:prstGeom>
          <a:noFill/>
          <a:ln>
            <a:noFill/>
          </a:ln>
        </p:spPr>
        <p:txBody>
          <a:bodyPr spcFirstLastPara="1" wrap="square" lIns="352675" tIns="176325" rIns="352675" bIns="176325" anchor="t" anchorCtr="0">
            <a:noAutofit/>
          </a:bodyPr>
          <a:lstStyle/>
          <a:p>
            <a:pPr marL="0" lvl="0" indent="0" algn="l" rtl="0">
              <a:lnSpc>
                <a:spcPct val="90000"/>
              </a:lnSpc>
              <a:spcBef>
                <a:spcPts val="4000"/>
              </a:spcBef>
              <a:spcAft>
                <a:spcPts val="0"/>
              </a:spcAft>
              <a:buNone/>
            </a:pPr>
            <a:r>
              <a:rPr lang="en-US" sz="2400" dirty="0">
                <a:solidFill>
                  <a:schemeClr val="tx1"/>
                </a:solidFill>
              </a:rPr>
              <a:t>Questions this study hopes to answer are:</a:t>
            </a:r>
            <a:endParaRPr sz="2400" dirty="0">
              <a:solidFill>
                <a:schemeClr val="tx1"/>
              </a:solidFill>
            </a:endParaRPr>
          </a:p>
          <a:p>
            <a:pPr marL="457200" lvl="0" indent="0" algn="l" rtl="0">
              <a:lnSpc>
                <a:spcPct val="90000"/>
              </a:lnSpc>
              <a:spcBef>
                <a:spcPts val="4000"/>
              </a:spcBef>
              <a:spcAft>
                <a:spcPts val="0"/>
              </a:spcAft>
              <a:buNone/>
            </a:pPr>
            <a:r>
              <a:rPr lang="en-US" sz="2400" dirty="0">
                <a:solidFill>
                  <a:schemeClr val="tx1"/>
                </a:solidFill>
              </a:rPr>
              <a:t>1. How does leader placement affect crowd/swarm reaction? How can leaders be placed among crowd members to elicit the most effective change in behavior, specifically crowd motion in a pre-specified target direction?</a:t>
            </a:r>
            <a:endParaRPr sz="2400" dirty="0">
              <a:solidFill>
                <a:schemeClr val="tx1"/>
              </a:solidFill>
            </a:endParaRPr>
          </a:p>
          <a:p>
            <a:pPr marL="457200" lvl="0" indent="0" algn="l" rtl="0">
              <a:lnSpc>
                <a:spcPct val="90000"/>
              </a:lnSpc>
              <a:spcBef>
                <a:spcPts val="4000"/>
              </a:spcBef>
              <a:spcAft>
                <a:spcPts val="0"/>
              </a:spcAft>
              <a:buNone/>
            </a:pPr>
            <a:r>
              <a:rPr lang="en-US" sz="2400" dirty="0">
                <a:solidFill>
                  <a:schemeClr val="tx1"/>
                </a:solidFill>
              </a:rPr>
              <a:t>2. How does the required density of leaders needed to influence crowd behavior change with different leader placements?</a:t>
            </a:r>
            <a:endParaRPr sz="2400" dirty="0">
              <a:solidFill>
                <a:schemeClr val="tx1"/>
              </a:solidFill>
            </a:endParaRPr>
          </a:p>
        </p:txBody>
      </p:sp>
      <p:grpSp>
        <p:nvGrpSpPr>
          <p:cNvPr id="265" name="Google Shape;265;p31"/>
          <p:cNvGrpSpPr/>
          <p:nvPr/>
        </p:nvGrpSpPr>
        <p:grpSpPr>
          <a:xfrm>
            <a:off x="8595300" y="5698025"/>
            <a:ext cx="11028900" cy="5234922"/>
            <a:chOff x="8595300" y="5698025"/>
            <a:chExt cx="11028900" cy="5234922"/>
          </a:xfrm>
        </p:grpSpPr>
        <p:sp>
          <p:nvSpPr>
            <p:cNvPr id="266" name="Google Shape;266;p31"/>
            <p:cNvSpPr txBox="1"/>
            <p:nvPr/>
          </p:nvSpPr>
          <p:spPr>
            <a:xfrm>
              <a:off x="8595300" y="5698025"/>
              <a:ext cx="11028900" cy="1187100"/>
            </a:xfrm>
            <a:prstGeom prst="rect">
              <a:avLst/>
            </a:prstGeom>
            <a:noFill/>
            <a:ln>
              <a:noFill/>
            </a:ln>
          </p:spPr>
          <p:txBody>
            <a:bodyPr spcFirstLastPara="1" wrap="square" lIns="352650" tIns="176325" rIns="352650" bIns="176325" anchor="t" anchorCtr="0">
              <a:noAutofit/>
            </a:bodyPr>
            <a:lstStyle/>
            <a:p>
              <a:pPr marL="0" marR="0" lvl="0" indent="0" algn="l" rtl="0">
                <a:spcBef>
                  <a:spcPts val="0"/>
                </a:spcBef>
                <a:spcAft>
                  <a:spcPts val="0"/>
                </a:spcAft>
                <a:buNone/>
              </a:pPr>
              <a:r>
                <a:rPr lang="en-US" sz="5400" b="1" dirty="0">
                  <a:solidFill>
                    <a:schemeClr val="tx1"/>
                  </a:solidFill>
                  <a:latin typeface="+mj-lt"/>
                  <a:ea typeface="Century Gothic"/>
                  <a:cs typeface="Century Gothic"/>
                  <a:sym typeface="Century Gothic"/>
                </a:rPr>
                <a:t>Simulating Swarms in MATLAB</a:t>
              </a:r>
              <a:endParaRPr dirty="0">
                <a:solidFill>
                  <a:schemeClr val="tx1"/>
                </a:solidFill>
                <a:latin typeface="+mj-lt"/>
              </a:endParaRPr>
            </a:p>
          </p:txBody>
        </p:sp>
        <p:sp>
          <p:nvSpPr>
            <p:cNvPr id="267" name="Google Shape;267;p31"/>
            <p:cNvSpPr/>
            <p:nvPr/>
          </p:nvSpPr>
          <p:spPr>
            <a:xfrm>
              <a:off x="8850288" y="6974147"/>
              <a:ext cx="8595300" cy="3958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2400">
                  <a:solidFill>
                    <a:schemeClr val="tx1"/>
                  </a:solidFill>
                </a:rPr>
                <a:t>MATLAB is the principal simulation software used. A crowd dynamics algorithm was written based on [1].</a:t>
              </a:r>
              <a:endParaRPr sz="2400">
                <a:solidFill>
                  <a:schemeClr val="tx1"/>
                </a:solidFill>
              </a:endParaRPr>
            </a:p>
            <a:p>
              <a:pPr marL="0" lvl="0" indent="0" algn="l" rtl="0">
                <a:lnSpc>
                  <a:spcPct val="90000"/>
                </a:lnSpc>
                <a:spcBef>
                  <a:spcPts val="0"/>
                </a:spcBef>
                <a:spcAft>
                  <a:spcPts val="0"/>
                </a:spcAft>
                <a:buNone/>
              </a:pPr>
              <a:endParaRPr sz="2400">
                <a:solidFill>
                  <a:schemeClr val="tx1"/>
                </a:solidFill>
              </a:endParaRPr>
            </a:p>
            <a:p>
              <a:pPr marL="0" lvl="0" indent="0" algn="l" rtl="0">
                <a:lnSpc>
                  <a:spcPct val="90000"/>
                </a:lnSpc>
                <a:spcBef>
                  <a:spcPts val="0"/>
                </a:spcBef>
                <a:spcAft>
                  <a:spcPts val="0"/>
                </a:spcAft>
                <a:buNone/>
              </a:pPr>
              <a:r>
                <a:rPr lang="en-US" sz="2400">
                  <a:solidFill>
                    <a:schemeClr val="tx1"/>
                  </a:solidFill>
                </a:rPr>
                <a:t>To produce results, % of leaders in the group was changed and starting position was changed.</a:t>
              </a:r>
              <a:endParaRPr sz="2400">
                <a:solidFill>
                  <a:schemeClr val="tx1"/>
                </a:solidFill>
              </a:endParaRPr>
            </a:p>
            <a:p>
              <a:pPr marL="0" lvl="0" indent="0" algn="l" rtl="0">
                <a:lnSpc>
                  <a:spcPct val="90000"/>
                </a:lnSpc>
                <a:spcBef>
                  <a:spcPts val="0"/>
                </a:spcBef>
                <a:spcAft>
                  <a:spcPts val="0"/>
                </a:spcAft>
                <a:buNone/>
              </a:pPr>
              <a:endParaRPr sz="2400">
                <a:solidFill>
                  <a:schemeClr val="tx1"/>
                </a:solidFill>
              </a:endParaRPr>
            </a:p>
            <a:p>
              <a:pPr marL="0" lvl="0" indent="0" algn="l" rtl="0">
                <a:lnSpc>
                  <a:spcPct val="90000"/>
                </a:lnSpc>
                <a:spcBef>
                  <a:spcPts val="0"/>
                </a:spcBef>
                <a:spcAft>
                  <a:spcPts val="0"/>
                </a:spcAft>
                <a:buNone/>
              </a:pPr>
              <a:r>
                <a:rPr lang="en-US" sz="2400">
                  <a:solidFill>
                    <a:schemeClr val="tx1"/>
                  </a:solidFill>
                </a:rPr>
                <a:t>A successful “run” of the simulation was counted when a majority of the followers arrived inside of the target space.</a:t>
              </a:r>
              <a:endParaRPr sz="2400">
                <a:solidFill>
                  <a:schemeClr val="tx1"/>
                </a:solidFill>
              </a:endParaRPr>
            </a:p>
            <a:p>
              <a:pPr marL="1371600" lvl="0" indent="-1246327" algn="l" rtl="0">
                <a:lnSpc>
                  <a:spcPct val="90000"/>
                </a:lnSpc>
                <a:spcBef>
                  <a:spcPts val="4000"/>
                </a:spcBef>
                <a:spcAft>
                  <a:spcPts val="0"/>
                </a:spcAft>
                <a:buClr>
                  <a:srgbClr val="90C226"/>
                </a:buClr>
                <a:buSzPts val="1973"/>
                <a:buFont typeface="Noto Sans Symbols"/>
                <a:buNone/>
              </a:pPr>
              <a:endParaRPr sz="2466">
                <a:solidFill>
                  <a:schemeClr val="tx1"/>
                </a:solidFill>
                <a:latin typeface="Trebuchet MS"/>
                <a:ea typeface="Trebuchet MS"/>
                <a:cs typeface="Trebuchet MS"/>
                <a:sym typeface="Trebuchet MS"/>
              </a:endParaRPr>
            </a:p>
          </p:txBody>
        </p:sp>
      </p:grpSp>
      <p:sp>
        <p:nvSpPr>
          <p:cNvPr id="268" name="Google Shape;268;p31"/>
          <p:cNvSpPr txBox="1">
            <a:spLocks noGrp="1"/>
          </p:cNvSpPr>
          <p:nvPr>
            <p:ph type="body" idx="4294967295"/>
          </p:nvPr>
        </p:nvSpPr>
        <p:spPr>
          <a:xfrm>
            <a:off x="308700" y="17370150"/>
            <a:ext cx="8286600" cy="1936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i="1" dirty="0">
                <a:solidFill>
                  <a:srgbClr val="17ADB4"/>
                </a:solidFill>
                <a:latin typeface="Arial"/>
                <a:ea typeface="Arial"/>
                <a:cs typeface="Arial"/>
                <a:sym typeface="Arial"/>
              </a:rPr>
              <a:t>On the left is a crowd with informed leaders placed throughout, shown in red. These leaders’ motion, without any active communication, can cause the movement of the rest of the crowd, as shown on the right. As shown by the arrows, the velocity vectors of the crowd become more homogenous as the actions of the informed leaders progress.</a:t>
            </a:r>
            <a:endParaRPr sz="2000" i="1" dirty="0">
              <a:solidFill>
                <a:srgbClr val="17ADB4"/>
              </a:solidFill>
              <a:latin typeface="Arial"/>
              <a:ea typeface="Arial"/>
              <a:cs typeface="Arial"/>
              <a:sym typeface="Arial"/>
            </a:endParaRPr>
          </a:p>
          <a:p>
            <a:pPr marL="0" marR="0" lvl="0" indent="0" algn="l" rtl="0">
              <a:spcBef>
                <a:spcPts val="0"/>
              </a:spcBef>
              <a:spcAft>
                <a:spcPts val="0"/>
              </a:spcAft>
              <a:buClr>
                <a:schemeClr val="accent1"/>
              </a:buClr>
              <a:buSzPts val="2240"/>
              <a:buFont typeface="Noto Sans Symbols"/>
              <a:buNone/>
            </a:pPr>
            <a:endParaRPr sz="2800" i="1" dirty="0">
              <a:solidFill>
                <a:schemeClr val="tx1"/>
              </a:solidFill>
            </a:endParaRPr>
          </a:p>
        </p:txBody>
      </p:sp>
      <p:pic>
        <p:nvPicPr>
          <p:cNvPr id="269" name="Google Shape;269;p31"/>
          <p:cNvPicPr preferRelativeResize="0"/>
          <p:nvPr/>
        </p:nvPicPr>
        <p:blipFill>
          <a:blip r:embed="rId4">
            <a:alphaModFix/>
          </a:blip>
          <a:stretch>
            <a:fillRect/>
          </a:stretch>
        </p:blipFill>
        <p:spPr>
          <a:xfrm>
            <a:off x="308691" y="14751941"/>
            <a:ext cx="8286599" cy="2379804"/>
          </a:xfrm>
          <a:prstGeom prst="rect">
            <a:avLst/>
          </a:prstGeom>
          <a:noFill/>
          <a:ln>
            <a:noFill/>
          </a:ln>
        </p:spPr>
      </p:pic>
      <p:pic>
        <p:nvPicPr>
          <p:cNvPr id="270" name="Google Shape;270;p31"/>
          <p:cNvPicPr preferRelativeResize="0"/>
          <p:nvPr/>
        </p:nvPicPr>
        <p:blipFill>
          <a:blip r:embed="rId5">
            <a:alphaModFix/>
          </a:blip>
          <a:stretch>
            <a:fillRect/>
          </a:stretch>
        </p:blipFill>
        <p:spPr>
          <a:xfrm>
            <a:off x="22406725" y="5652363"/>
            <a:ext cx="4530925" cy="3606999"/>
          </a:xfrm>
          <a:prstGeom prst="rect">
            <a:avLst/>
          </a:prstGeom>
          <a:noFill/>
          <a:ln>
            <a:noFill/>
          </a:ln>
        </p:spPr>
      </p:pic>
      <p:pic>
        <p:nvPicPr>
          <p:cNvPr id="271" name="Google Shape;271;p31"/>
          <p:cNvPicPr preferRelativeResize="0"/>
          <p:nvPr/>
        </p:nvPicPr>
        <p:blipFill>
          <a:blip r:embed="rId6">
            <a:alphaModFix/>
          </a:blip>
          <a:stretch>
            <a:fillRect/>
          </a:stretch>
        </p:blipFill>
        <p:spPr>
          <a:xfrm>
            <a:off x="27129548" y="5652350"/>
            <a:ext cx="4530925" cy="3607003"/>
          </a:xfrm>
          <a:prstGeom prst="rect">
            <a:avLst/>
          </a:prstGeom>
          <a:noFill/>
          <a:ln>
            <a:noFill/>
          </a:ln>
        </p:spPr>
      </p:pic>
      <p:pic>
        <p:nvPicPr>
          <p:cNvPr id="272" name="Google Shape;272;p31"/>
          <p:cNvPicPr preferRelativeResize="0"/>
          <p:nvPr/>
        </p:nvPicPr>
        <p:blipFill>
          <a:blip r:embed="rId7">
            <a:alphaModFix/>
          </a:blip>
          <a:stretch>
            <a:fillRect/>
          </a:stretch>
        </p:blipFill>
        <p:spPr>
          <a:xfrm>
            <a:off x="31836912" y="5634648"/>
            <a:ext cx="4530913" cy="3587700"/>
          </a:xfrm>
          <a:prstGeom prst="rect">
            <a:avLst/>
          </a:prstGeom>
          <a:noFill/>
          <a:ln>
            <a:noFill/>
          </a:ln>
        </p:spPr>
      </p:pic>
      <p:pic>
        <p:nvPicPr>
          <p:cNvPr id="273" name="Google Shape;273;p31"/>
          <p:cNvPicPr preferRelativeResize="0"/>
          <p:nvPr/>
        </p:nvPicPr>
        <p:blipFill>
          <a:blip r:embed="rId8">
            <a:alphaModFix/>
          </a:blip>
          <a:stretch>
            <a:fillRect/>
          </a:stretch>
        </p:blipFill>
        <p:spPr>
          <a:xfrm>
            <a:off x="20143188" y="11090111"/>
            <a:ext cx="2440347" cy="1936500"/>
          </a:xfrm>
          <a:prstGeom prst="rect">
            <a:avLst/>
          </a:prstGeom>
          <a:noFill/>
          <a:ln>
            <a:noFill/>
          </a:ln>
        </p:spPr>
      </p:pic>
      <p:pic>
        <p:nvPicPr>
          <p:cNvPr id="274" name="Google Shape;274;p31"/>
          <p:cNvPicPr preferRelativeResize="0"/>
          <p:nvPr/>
        </p:nvPicPr>
        <p:blipFill>
          <a:blip r:embed="rId9">
            <a:alphaModFix/>
          </a:blip>
          <a:stretch>
            <a:fillRect/>
          </a:stretch>
        </p:blipFill>
        <p:spPr>
          <a:xfrm>
            <a:off x="25563478" y="11087725"/>
            <a:ext cx="2448564" cy="1941275"/>
          </a:xfrm>
          <a:prstGeom prst="rect">
            <a:avLst/>
          </a:prstGeom>
          <a:noFill/>
          <a:ln>
            <a:noFill/>
          </a:ln>
        </p:spPr>
      </p:pic>
      <p:pic>
        <p:nvPicPr>
          <p:cNvPr id="275" name="Google Shape;275;p31"/>
          <p:cNvPicPr preferRelativeResize="0"/>
          <p:nvPr/>
        </p:nvPicPr>
        <p:blipFill>
          <a:blip r:embed="rId10">
            <a:alphaModFix/>
          </a:blip>
          <a:stretch>
            <a:fillRect/>
          </a:stretch>
        </p:blipFill>
        <p:spPr>
          <a:xfrm>
            <a:off x="28281850" y="11090100"/>
            <a:ext cx="2448575" cy="1936500"/>
          </a:xfrm>
          <a:prstGeom prst="rect">
            <a:avLst/>
          </a:prstGeom>
          <a:noFill/>
          <a:ln>
            <a:noFill/>
          </a:ln>
        </p:spPr>
      </p:pic>
      <p:pic>
        <p:nvPicPr>
          <p:cNvPr id="276" name="Google Shape;276;p31"/>
          <p:cNvPicPr preferRelativeResize="0"/>
          <p:nvPr/>
        </p:nvPicPr>
        <p:blipFill>
          <a:blip r:embed="rId11">
            <a:alphaModFix/>
          </a:blip>
          <a:stretch>
            <a:fillRect/>
          </a:stretch>
        </p:blipFill>
        <p:spPr>
          <a:xfrm>
            <a:off x="30983750" y="11092500"/>
            <a:ext cx="2448575" cy="1936500"/>
          </a:xfrm>
          <a:prstGeom prst="rect">
            <a:avLst/>
          </a:prstGeom>
          <a:noFill/>
          <a:ln>
            <a:noFill/>
          </a:ln>
        </p:spPr>
      </p:pic>
      <p:pic>
        <p:nvPicPr>
          <p:cNvPr id="277" name="Google Shape;277;p31"/>
          <p:cNvPicPr preferRelativeResize="0"/>
          <p:nvPr/>
        </p:nvPicPr>
        <p:blipFill>
          <a:blip r:embed="rId12">
            <a:alphaModFix/>
          </a:blip>
          <a:stretch>
            <a:fillRect/>
          </a:stretch>
        </p:blipFill>
        <p:spPr>
          <a:xfrm>
            <a:off x="33685650" y="11105725"/>
            <a:ext cx="2448575" cy="1936000"/>
          </a:xfrm>
          <a:prstGeom prst="rect">
            <a:avLst/>
          </a:prstGeom>
          <a:noFill/>
          <a:ln>
            <a:noFill/>
          </a:ln>
        </p:spPr>
      </p:pic>
      <p:pic>
        <p:nvPicPr>
          <p:cNvPr id="278" name="Google Shape;278;p31"/>
          <p:cNvPicPr preferRelativeResize="0"/>
          <p:nvPr/>
        </p:nvPicPr>
        <p:blipFill>
          <a:blip r:embed="rId13">
            <a:alphaModFix/>
          </a:blip>
          <a:stretch>
            <a:fillRect/>
          </a:stretch>
        </p:blipFill>
        <p:spPr>
          <a:xfrm>
            <a:off x="22853336" y="11087715"/>
            <a:ext cx="2440350" cy="1941279"/>
          </a:xfrm>
          <a:prstGeom prst="rect">
            <a:avLst/>
          </a:prstGeom>
          <a:noFill/>
          <a:ln>
            <a:noFill/>
          </a:ln>
        </p:spPr>
      </p:pic>
      <p:sp>
        <p:nvSpPr>
          <p:cNvPr id="279" name="Google Shape;279;p31"/>
          <p:cNvSpPr txBox="1">
            <a:spLocks noGrp="1"/>
          </p:cNvSpPr>
          <p:nvPr>
            <p:ph type="body" idx="4294967295"/>
          </p:nvPr>
        </p:nvSpPr>
        <p:spPr>
          <a:xfrm>
            <a:off x="22387150" y="9501525"/>
            <a:ext cx="13980600" cy="1792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i="1">
                <a:solidFill>
                  <a:srgbClr val="1EADB3"/>
                </a:solidFill>
                <a:latin typeface="Arial"/>
                <a:ea typeface="Arial"/>
                <a:cs typeface="Arial"/>
                <a:sym typeface="Arial"/>
              </a:rPr>
              <a:t>In a visualization of a simulation iteration, beginning, middle, and end phases of the leaders’ influence on the group are shown in sequence. Blue boxes represent followers and yellow boxes represent leaders. The space is scalable to about a 85ft x 60ft room for human beings. The radius each individual is influenced inside of is roughly scalable to 8.5 ft.Leaders here are randomly placed around the crowd. As the simulation progresses, it is visible that the moves in a group to the top right corner with the leaders.</a:t>
            </a:r>
            <a:endParaRPr sz="2000" i="1">
              <a:solidFill>
                <a:srgbClr val="1EADB3"/>
              </a:solidFill>
              <a:latin typeface="Arial"/>
              <a:ea typeface="Arial"/>
              <a:cs typeface="Arial"/>
              <a:sym typeface="Arial"/>
            </a:endParaRPr>
          </a:p>
          <a:p>
            <a:pPr marL="0" marR="0" lvl="0" indent="0" algn="l" rtl="0">
              <a:spcBef>
                <a:spcPts val="0"/>
              </a:spcBef>
              <a:spcAft>
                <a:spcPts val="0"/>
              </a:spcAft>
              <a:buClr>
                <a:schemeClr val="accent1"/>
              </a:buClr>
              <a:buSzPts val="2240"/>
              <a:buFont typeface="Noto Sans Symbols"/>
              <a:buNone/>
            </a:pPr>
            <a:endParaRPr sz="2800" i="1">
              <a:solidFill>
                <a:srgbClr val="FFFFFF"/>
              </a:solidFill>
            </a:endParaRPr>
          </a:p>
        </p:txBody>
      </p:sp>
      <p:sp>
        <p:nvSpPr>
          <p:cNvPr id="280" name="Google Shape;280;p31"/>
          <p:cNvSpPr txBox="1"/>
          <p:nvPr/>
        </p:nvSpPr>
        <p:spPr>
          <a:xfrm>
            <a:off x="21298250" y="21807925"/>
            <a:ext cx="6333300" cy="2864100"/>
          </a:xfrm>
          <a:prstGeom prst="rect">
            <a:avLst/>
          </a:prstGeom>
          <a:noFill/>
          <a:ln>
            <a:noFill/>
          </a:ln>
        </p:spPr>
        <p:txBody>
          <a:bodyPr spcFirstLastPara="1" wrap="square" lIns="352650" tIns="176325" rIns="352650" bIns="176325" anchor="t" anchorCtr="0">
            <a:noAutofit/>
          </a:bodyPr>
          <a:lstStyle/>
          <a:p>
            <a:pPr marL="0" marR="0" lvl="0" indent="0" algn="l" rtl="0">
              <a:spcBef>
                <a:spcPts val="0"/>
              </a:spcBef>
              <a:spcAft>
                <a:spcPts val="0"/>
              </a:spcAft>
              <a:buNone/>
            </a:pPr>
            <a:r>
              <a:rPr lang="en-US" sz="5400" b="1" dirty="0">
                <a:solidFill>
                  <a:schemeClr val="tx1"/>
                </a:solidFill>
                <a:latin typeface="+mj-lt"/>
                <a:ea typeface="Century Gothic"/>
                <a:cs typeface="Century Gothic"/>
                <a:sym typeface="Century Gothic"/>
              </a:rPr>
              <a:t>Yes, we CAN redirect a crowd...</a:t>
            </a:r>
            <a:endParaRPr dirty="0">
              <a:solidFill>
                <a:schemeClr val="tx1"/>
              </a:solidFill>
              <a:latin typeface="+mj-lt"/>
            </a:endParaRPr>
          </a:p>
        </p:txBody>
      </p:sp>
      <p:sp>
        <p:nvSpPr>
          <p:cNvPr id="281" name="Google Shape;281;p31"/>
          <p:cNvSpPr/>
          <p:nvPr/>
        </p:nvSpPr>
        <p:spPr>
          <a:xfrm>
            <a:off x="9405700" y="24364100"/>
            <a:ext cx="18145500" cy="2864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2200">
                <a:solidFill>
                  <a:schemeClr val="tx1"/>
                </a:solidFill>
              </a:rPr>
              <a:t>Seeding swarms with leaders redirects the crowd according to simulation. [2] has shown that this is also true in real human groups, but did not test varying formations. The arrangement and number of leaders affects the level of successful redirection. Simulation data shows that a circular formation around the target crowd is the most effective solution to move them to a target area because leaders influence all members around the edge of the group and those members in turn influence members further inside. Interestingly, the next most successful formation was random placement of the leaders throughout the group. The least effective solution was the line of leaders ahead of the group; not surprisingly, they tend to move away without a high degree of influence because of lower amounts of interaction. In addition, though higher ratios of leaders to followers is in the group will always lead to an increase in likelihood of success, only about 10% were needed to make a significant difference in the crowd. 5% will move the crowd in many cases, but significantly slower and with less total individuals reaching the goal area. Roughly the same number of individuals reached the goal area when 20% of the group were leaders in many leader arrangements, though it was completed faster.</a:t>
            </a:r>
            <a:endParaRPr sz="2200">
              <a:solidFill>
                <a:schemeClr val="tx1"/>
              </a:solidFill>
            </a:endParaRPr>
          </a:p>
          <a:p>
            <a:pPr marL="1371600" lvl="0" indent="-1246327" algn="l" rtl="0">
              <a:lnSpc>
                <a:spcPct val="90000"/>
              </a:lnSpc>
              <a:spcBef>
                <a:spcPts val="4000"/>
              </a:spcBef>
              <a:spcAft>
                <a:spcPts val="0"/>
              </a:spcAft>
              <a:buClr>
                <a:srgbClr val="90C226"/>
              </a:buClr>
              <a:buSzPts val="1973"/>
              <a:buFont typeface="Noto Sans Symbols"/>
              <a:buNone/>
            </a:pPr>
            <a:endParaRPr sz="2466">
              <a:solidFill>
                <a:schemeClr val="tx1"/>
              </a:solidFill>
              <a:latin typeface="Trebuchet MS"/>
              <a:ea typeface="Trebuchet MS"/>
              <a:cs typeface="Trebuchet MS"/>
              <a:sym typeface="Trebuchet MS"/>
            </a:endParaRPr>
          </a:p>
        </p:txBody>
      </p:sp>
      <p:sp>
        <p:nvSpPr>
          <p:cNvPr id="282" name="Google Shape;282;p31"/>
          <p:cNvSpPr txBox="1"/>
          <p:nvPr/>
        </p:nvSpPr>
        <p:spPr>
          <a:xfrm>
            <a:off x="0" y="6762950"/>
            <a:ext cx="8595300" cy="6953100"/>
          </a:xfrm>
          <a:prstGeom prst="rect">
            <a:avLst/>
          </a:prstGeom>
          <a:noFill/>
          <a:ln>
            <a:noFill/>
          </a:ln>
        </p:spPr>
        <p:txBody>
          <a:bodyPr spcFirstLastPara="1" wrap="square" lIns="352675" tIns="176325" rIns="352675" bIns="176325" anchor="t" anchorCtr="0">
            <a:noAutofit/>
          </a:bodyPr>
          <a:lstStyle/>
          <a:p>
            <a:pPr marL="0" marR="0" lvl="0" indent="0" algn="l" rtl="0">
              <a:spcBef>
                <a:spcPts val="0"/>
              </a:spcBef>
              <a:spcAft>
                <a:spcPts val="0"/>
              </a:spcAft>
              <a:buClr>
                <a:schemeClr val="dk1"/>
              </a:buClr>
              <a:buSzPts val="1100"/>
              <a:buFont typeface="Arial"/>
              <a:buNone/>
            </a:pPr>
            <a:r>
              <a:rPr lang="en-US" sz="2400" dirty="0">
                <a:solidFill>
                  <a:schemeClr val="tx1"/>
                </a:solidFill>
              </a:rPr>
              <a:t>When considering the collective behavior of large groups, such as human crowds in physical or cyber spaces, schools of fish, large flocks of birds, etc., a natural question to consider is what it would take to change the direction of motion of the group. We will discuss simulations and initial experiments with Naval Academy midshipmen to test whether "informed" leaders, seeded within the group with an unannounced but coordinated agenda, can adequately alter the motions of the group. We will consider both the number and physical location of the informed leaders (spread throughout, or at the periphery) within the crowd. Testing with live midshipmen is, by necessity, limited to small numbers, so we will also use crowd simulations to explore the scaling effect of crowd size as well as the effect of a calm versus agitated state. We will also consider the relevance of such results to public safety, civil applications, and cases where it is desired to alter or redirect a swarm or flock.</a:t>
            </a:r>
            <a:endParaRPr sz="2400" dirty="0">
              <a:solidFill>
                <a:schemeClr val="tx1"/>
              </a:solidFill>
            </a:endParaRPr>
          </a:p>
        </p:txBody>
      </p:sp>
      <p:sp>
        <p:nvSpPr>
          <p:cNvPr id="283" name="Google Shape;283;p31"/>
          <p:cNvSpPr txBox="1"/>
          <p:nvPr/>
        </p:nvSpPr>
        <p:spPr>
          <a:xfrm>
            <a:off x="9" y="5787043"/>
            <a:ext cx="8595300" cy="1187100"/>
          </a:xfrm>
          <a:prstGeom prst="rect">
            <a:avLst/>
          </a:prstGeom>
          <a:noFill/>
          <a:ln>
            <a:noFill/>
          </a:ln>
        </p:spPr>
        <p:txBody>
          <a:bodyPr spcFirstLastPara="1" wrap="square" lIns="352650" tIns="176325" rIns="352650" bIns="176325" anchor="t" anchorCtr="0">
            <a:noAutofit/>
          </a:bodyPr>
          <a:lstStyle/>
          <a:p>
            <a:pPr marL="0" marR="0" lvl="0" indent="0" algn="l" rtl="0">
              <a:spcBef>
                <a:spcPts val="0"/>
              </a:spcBef>
              <a:spcAft>
                <a:spcPts val="0"/>
              </a:spcAft>
              <a:buNone/>
            </a:pPr>
            <a:r>
              <a:rPr lang="en-US" sz="5400" b="1" dirty="0">
                <a:solidFill>
                  <a:schemeClr val="tx1"/>
                </a:solidFill>
                <a:latin typeface="+mj-lt"/>
                <a:ea typeface="Century Gothic"/>
                <a:cs typeface="Century Gothic"/>
                <a:sym typeface="Century Gothic"/>
              </a:rPr>
              <a:t>Abstract</a:t>
            </a:r>
            <a:endParaRPr dirty="0">
              <a:solidFill>
                <a:schemeClr val="tx1"/>
              </a:solidFill>
              <a:latin typeface="+mj-lt"/>
            </a:endParaRPr>
          </a:p>
        </p:txBody>
      </p:sp>
      <p:sp>
        <p:nvSpPr>
          <p:cNvPr id="284" name="Google Shape;284;p31"/>
          <p:cNvSpPr txBox="1"/>
          <p:nvPr/>
        </p:nvSpPr>
        <p:spPr>
          <a:xfrm>
            <a:off x="154359" y="13487943"/>
            <a:ext cx="8595300" cy="1187100"/>
          </a:xfrm>
          <a:prstGeom prst="rect">
            <a:avLst/>
          </a:prstGeom>
          <a:noFill/>
          <a:ln>
            <a:noFill/>
          </a:ln>
        </p:spPr>
        <p:txBody>
          <a:bodyPr spcFirstLastPara="1" wrap="square" lIns="352650" tIns="176325" rIns="352650" bIns="176325" anchor="t" anchorCtr="0">
            <a:noAutofit/>
          </a:bodyPr>
          <a:lstStyle/>
          <a:p>
            <a:pPr marL="0" marR="0" lvl="0" indent="0" algn="l" rtl="0">
              <a:spcBef>
                <a:spcPts val="0"/>
              </a:spcBef>
              <a:spcAft>
                <a:spcPts val="0"/>
              </a:spcAft>
              <a:buNone/>
            </a:pPr>
            <a:r>
              <a:rPr lang="en-US" sz="5400" b="1" dirty="0">
                <a:solidFill>
                  <a:schemeClr val="tx1"/>
                </a:solidFill>
                <a:latin typeface="+mj-lt"/>
                <a:ea typeface="Century Gothic"/>
                <a:cs typeface="Century Gothic"/>
                <a:sym typeface="Century Gothic"/>
              </a:rPr>
              <a:t>Introduction</a:t>
            </a:r>
            <a:endParaRPr dirty="0">
              <a:solidFill>
                <a:schemeClr val="tx1"/>
              </a:solidFill>
              <a:latin typeface="+mj-lt"/>
            </a:endParaRPr>
          </a:p>
        </p:txBody>
      </p:sp>
      <p:pic>
        <p:nvPicPr>
          <p:cNvPr id="285" name="Google Shape;285;p31"/>
          <p:cNvPicPr preferRelativeResize="0"/>
          <p:nvPr/>
        </p:nvPicPr>
        <p:blipFill>
          <a:blip r:embed="rId14">
            <a:alphaModFix/>
          </a:blip>
          <a:stretch>
            <a:fillRect/>
          </a:stretch>
        </p:blipFill>
        <p:spPr>
          <a:xfrm>
            <a:off x="528650" y="24553450"/>
            <a:ext cx="3511427" cy="2379801"/>
          </a:xfrm>
          <a:prstGeom prst="rect">
            <a:avLst/>
          </a:prstGeom>
          <a:noFill/>
          <a:ln>
            <a:noFill/>
          </a:ln>
        </p:spPr>
      </p:pic>
      <p:pic>
        <p:nvPicPr>
          <p:cNvPr id="286" name="Google Shape;286;p31"/>
          <p:cNvPicPr preferRelativeResize="0"/>
          <p:nvPr/>
        </p:nvPicPr>
        <p:blipFill>
          <a:blip r:embed="rId15">
            <a:alphaModFix/>
          </a:blip>
          <a:stretch>
            <a:fillRect/>
          </a:stretch>
        </p:blipFill>
        <p:spPr>
          <a:xfrm>
            <a:off x="3599900" y="23395737"/>
            <a:ext cx="5293699" cy="2864126"/>
          </a:xfrm>
          <a:prstGeom prst="rect">
            <a:avLst/>
          </a:prstGeom>
          <a:noFill/>
          <a:ln>
            <a:noFill/>
          </a:ln>
        </p:spPr>
      </p:pic>
      <p:pic>
        <p:nvPicPr>
          <p:cNvPr id="287" name="Google Shape;287;p31"/>
          <p:cNvPicPr preferRelativeResize="0"/>
          <p:nvPr/>
        </p:nvPicPr>
        <p:blipFill>
          <a:blip r:embed="rId16">
            <a:alphaModFix/>
          </a:blip>
          <a:stretch>
            <a:fillRect/>
          </a:stretch>
        </p:blipFill>
        <p:spPr>
          <a:xfrm>
            <a:off x="9630063" y="15689563"/>
            <a:ext cx="11520075" cy="8640056"/>
          </a:xfrm>
          <a:prstGeom prst="rect">
            <a:avLst/>
          </a:prstGeom>
          <a:noFill/>
          <a:ln>
            <a:noFill/>
          </a:ln>
        </p:spPr>
      </p:pic>
      <p:pic>
        <p:nvPicPr>
          <p:cNvPr id="288" name="Google Shape;288;p31"/>
          <p:cNvPicPr preferRelativeResize="0"/>
          <p:nvPr/>
        </p:nvPicPr>
        <p:blipFill>
          <a:blip r:embed="rId17">
            <a:alphaModFix/>
          </a:blip>
          <a:stretch>
            <a:fillRect/>
          </a:stretch>
        </p:blipFill>
        <p:spPr>
          <a:xfrm>
            <a:off x="21298250" y="13889199"/>
            <a:ext cx="13980600" cy="7606026"/>
          </a:xfrm>
          <a:prstGeom prst="rect">
            <a:avLst/>
          </a:prstGeom>
          <a:noFill/>
          <a:ln>
            <a:noFill/>
          </a:ln>
        </p:spPr>
      </p:pic>
      <p:sp>
        <p:nvSpPr>
          <p:cNvPr id="289" name="Google Shape;289;p31"/>
          <p:cNvSpPr txBox="1"/>
          <p:nvPr/>
        </p:nvSpPr>
        <p:spPr>
          <a:xfrm>
            <a:off x="22964375" y="8475950"/>
            <a:ext cx="3511500" cy="54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t>BEGINNING</a:t>
            </a:r>
            <a:endParaRPr sz="3600" b="1"/>
          </a:p>
        </p:txBody>
      </p:sp>
      <p:sp>
        <p:nvSpPr>
          <p:cNvPr id="290" name="Google Shape;290;p31"/>
          <p:cNvSpPr txBox="1"/>
          <p:nvPr/>
        </p:nvSpPr>
        <p:spPr>
          <a:xfrm>
            <a:off x="27631525" y="8475950"/>
            <a:ext cx="3511500" cy="54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t>MIDDLE</a:t>
            </a:r>
            <a:endParaRPr sz="3600" b="1"/>
          </a:p>
        </p:txBody>
      </p:sp>
      <p:sp>
        <p:nvSpPr>
          <p:cNvPr id="291" name="Google Shape;291;p31"/>
          <p:cNvSpPr txBox="1"/>
          <p:nvPr/>
        </p:nvSpPr>
        <p:spPr>
          <a:xfrm>
            <a:off x="32314150" y="8475950"/>
            <a:ext cx="3511500" cy="54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t>END</a:t>
            </a:r>
            <a:endParaRPr sz="3600" b="1"/>
          </a:p>
        </p:txBody>
      </p:sp>
      <p:sp>
        <p:nvSpPr>
          <p:cNvPr id="292" name="Google Shape;292;p31"/>
          <p:cNvSpPr txBox="1"/>
          <p:nvPr/>
        </p:nvSpPr>
        <p:spPr>
          <a:xfrm>
            <a:off x="20143200" y="11087725"/>
            <a:ext cx="2440200" cy="54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RANDOM</a:t>
            </a:r>
            <a:endParaRPr sz="2400" b="1"/>
          </a:p>
        </p:txBody>
      </p:sp>
      <p:sp>
        <p:nvSpPr>
          <p:cNvPr id="293" name="Google Shape;293;p31"/>
          <p:cNvSpPr txBox="1"/>
          <p:nvPr/>
        </p:nvSpPr>
        <p:spPr>
          <a:xfrm>
            <a:off x="22853338" y="11087725"/>
            <a:ext cx="2440200" cy="54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CIRCULAR</a:t>
            </a:r>
            <a:endParaRPr sz="2400" b="1"/>
          </a:p>
        </p:txBody>
      </p:sp>
      <p:sp>
        <p:nvSpPr>
          <p:cNvPr id="294" name="Google Shape;294;p31"/>
          <p:cNvSpPr txBox="1"/>
          <p:nvPr/>
        </p:nvSpPr>
        <p:spPr>
          <a:xfrm>
            <a:off x="25563538" y="11087725"/>
            <a:ext cx="2440200" cy="54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LINE BEHIND</a:t>
            </a:r>
            <a:endParaRPr sz="2400" b="1"/>
          </a:p>
        </p:txBody>
      </p:sp>
      <p:sp>
        <p:nvSpPr>
          <p:cNvPr id="295" name="Google Shape;295;p31"/>
          <p:cNvSpPr txBox="1"/>
          <p:nvPr/>
        </p:nvSpPr>
        <p:spPr>
          <a:xfrm>
            <a:off x="28177925" y="11120775"/>
            <a:ext cx="2440200" cy="19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LINE </a:t>
            </a:r>
            <a:endParaRPr sz="2400" b="1"/>
          </a:p>
          <a:p>
            <a:pPr marL="0" lvl="0" indent="0" algn="ctr" rtl="0">
              <a:spcBef>
                <a:spcPts val="0"/>
              </a:spcBef>
              <a:spcAft>
                <a:spcPts val="0"/>
              </a:spcAft>
              <a:buNone/>
            </a:pPr>
            <a:endParaRPr sz="2400" b="1"/>
          </a:p>
          <a:p>
            <a:pPr marL="0" lvl="0" indent="0" algn="ctr" rtl="0">
              <a:spcBef>
                <a:spcPts val="0"/>
              </a:spcBef>
              <a:spcAft>
                <a:spcPts val="0"/>
              </a:spcAft>
              <a:buNone/>
            </a:pPr>
            <a:endParaRPr sz="2400" b="1"/>
          </a:p>
          <a:p>
            <a:pPr marL="0" lvl="0" indent="0" algn="ctr" rtl="0">
              <a:spcBef>
                <a:spcPts val="0"/>
              </a:spcBef>
              <a:spcAft>
                <a:spcPts val="0"/>
              </a:spcAft>
              <a:buNone/>
            </a:pPr>
            <a:endParaRPr sz="2400" b="1"/>
          </a:p>
          <a:p>
            <a:pPr marL="0" lvl="0" indent="0" algn="ctr" rtl="0">
              <a:spcBef>
                <a:spcPts val="0"/>
              </a:spcBef>
              <a:spcAft>
                <a:spcPts val="0"/>
              </a:spcAft>
              <a:buNone/>
            </a:pPr>
            <a:r>
              <a:rPr lang="en-US" sz="2400" b="1"/>
              <a:t>THROUGH</a:t>
            </a:r>
            <a:endParaRPr sz="2400" b="1"/>
          </a:p>
        </p:txBody>
      </p:sp>
      <p:sp>
        <p:nvSpPr>
          <p:cNvPr id="296" name="Google Shape;296;p31"/>
          <p:cNvSpPr txBox="1"/>
          <p:nvPr/>
        </p:nvSpPr>
        <p:spPr>
          <a:xfrm>
            <a:off x="30991988" y="12483900"/>
            <a:ext cx="2440200" cy="54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LINE AHEAD</a:t>
            </a:r>
            <a:endParaRPr sz="2400" b="1"/>
          </a:p>
        </p:txBody>
      </p:sp>
      <p:sp>
        <p:nvSpPr>
          <p:cNvPr id="297" name="Google Shape;297;p31"/>
          <p:cNvSpPr txBox="1"/>
          <p:nvPr/>
        </p:nvSpPr>
        <p:spPr>
          <a:xfrm>
            <a:off x="33797950" y="11120775"/>
            <a:ext cx="2327900" cy="19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t>CROSS </a:t>
            </a:r>
            <a:endParaRPr sz="2400" b="1" dirty="0"/>
          </a:p>
          <a:p>
            <a:pPr marL="0" lvl="0" indent="0" algn="ctr" rtl="0">
              <a:spcBef>
                <a:spcPts val="0"/>
              </a:spcBef>
              <a:spcAft>
                <a:spcPts val="0"/>
              </a:spcAft>
              <a:buNone/>
            </a:pPr>
            <a:endParaRPr sz="2400" b="1" dirty="0"/>
          </a:p>
          <a:p>
            <a:pPr marL="0" lvl="0" indent="0" algn="ctr" rtl="0">
              <a:spcBef>
                <a:spcPts val="0"/>
              </a:spcBef>
              <a:spcAft>
                <a:spcPts val="0"/>
              </a:spcAft>
              <a:buNone/>
            </a:pPr>
            <a:endParaRPr sz="2400" b="1" dirty="0"/>
          </a:p>
          <a:p>
            <a:pPr marL="0" lvl="0" indent="0" algn="ctr" rtl="0">
              <a:spcBef>
                <a:spcPts val="0"/>
              </a:spcBef>
              <a:spcAft>
                <a:spcPts val="0"/>
              </a:spcAft>
              <a:buNone/>
            </a:pPr>
            <a:endParaRPr sz="2400" b="1" dirty="0"/>
          </a:p>
          <a:p>
            <a:pPr marL="0" lvl="0" indent="0" algn="ctr" rtl="0">
              <a:spcBef>
                <a:spcPts val="0"/>
              </a:spcBef>
              <a:spcAft>
                <a:spcPts val="0"/>
              </a:spcAft>
              <a:buNone/>
            </a:pPr>
            <a:r>
              <a:rPr lang="en-US" sz="2400" b="1" dirty="0"/>
              <a:t>THROUGH</a:t>
            </a:r>
            <a:endParaRPr sz="2400" b="1" dirty="0"/>
          </a:p>
        </p:txBody>
      </p:sp>
      <p:sp>
        <p:nvSpPr>
          <p:cNvPr id="298" name="Google Shape;298;p31"/>
          <p:cNvSpPr txBox="1">
            <a:spLocks noGrp="1"/>
          </p:cNvSpPr>
          <p:nvPr>
            <p:ph type="body" idx="4294967295"/>
          </p:nvPr>
        </p:nvSpPr>
        <p:spPr>
          <a:xfrm>
            <a:off x="20133350" y="12763600"/>
            <a:ext cx="16005600" cy="1792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i="1">
                <a:solidFill>
                  <a:srgbClr val="1EADB3"/>
                </a:solidFill>
                <a:latin typeface="Arial"/>
                <a:ea typeface="Arial"/>
                <a:cs typeface="Arial"/>
                <a:sym typeface="Arial"/>
              </a:rPr>
              <a:t>Visualizations of the six tested leader arrangements are shown above.</a:t>
            </a:r>
            <a:endParaRPr sz="2000" i="1">
              <a:solidFill>
                <a:srgbClr val="1EADB3"/>
              </a:solidFill>
              <a:latin typeface="Arial"/>
              <a:ea typeface="Arial"/>
              <a:cs typeface="Arial"/>
              <a:sym typeface="Arial"/>
            </a:endParaRPr>
          </a:p>
          <a:p>
            <a:pPr marL="0" marR="0" lvl="0" indent="0" algn="l" rtl="0">
              <a:spcBef>
                <a:spcPts val="0"/>
              </a:spcBef>
              <a:spcAft>
                <a:spcPts val="0"/>
              </a:spcAft>
              <a:buClr>
                <a:schemeClr val="accent1"/>
              </a:buClr>
              <a:buSzPts val="2240"/>
              <a:buFont typeface="Noto Sans Symbols"/>
              <a:buNone/>
            </a:pPr>
            <a:endParaRPr sz="2800" i="1">
              <a:solidFill>
                <a:srgbClr val="FFFFFF"/>
              </a:solidFill>
            </a:endParaRPr>
          </a:p>
        </p:txBody>
      </p:sp>
      <p:cxnSp>
        <p:nvCxnSpPr>
          <p:cNvPr id="299" name="Google Shape;299;p31"/>
          <p:cNvCxnSpPr/>
          <p:nvPr/>
        </p:nvCxnSpPr>
        <p:spPr>
          <a:xfrm rot="10800000" flipH="1">
            <a:off x="21621750" y="6639000"/>
            <a:ext cx="1943100" cy="1057200"/>
          </a:xfrm>
          <a:prstGeom prst="straightConnector1">
            <a:avLst/>
          </a:prstGeom>
          <a:noFill/>
          <a:ln w="9525" cap="flat" cmpd="sng">
            <a:solidFill>
              <a:srgbClr val="FF0000"/>
            </a:solidFill>
            <a:prstDash val="solid"/>
            <a:round/>
            <a:headEnd type="none" w="med" len="med"/>
            <a:tailEnd type="triangle" w="med" len="med"/>
          </a:ln>
        </p:spPr>
      </p:cxnSp>
      <p:cxnSp>
        <p:nvCxnSpPr>
          <p:cNvPr id="300" name="Google Shape;300;p31"/>
          <p:cNvCxnSpPr/>
          <p:nvPr/>
        </p:nvCxnSpPr>
        <p:spPr>
          <a:xfrm rot="10800000" flipH="1">
            <a:off x="21659850" y="8001000"/>
            <a:ext cx="2314500" cy="1066800"/>
          </a:xfrm>
          <a:prstGeom prst="straightConnector1">
            <a:avLst/>
          </a:prstGeom>
          <a:noFill/>
          <a:ln w="9525" cap="flat" cmpd="sng">
            <a:solidFill>
              <a:srgbClr val="FF0000"/>
            </a:solidFill>
            <a:prstDash val="solid"/>
            <a:round/>
            <a:headEnd type="none" w="med" len="med"/>
            <a:tailEnd type="triangle" w="med" len="med"/>
          </a:ln>
        </p:spPr>
      </p:cxnSp>
      <p:sp>
        <p:nvSpPr>
          <p:cNvPr id="301" name="Google Shape;301;p31"/>
          <p:cNvSpPr txBox="1"/>
          <p:nvPr/>
        </p:nvSpPr>
        <p:spPr>
          <a:xfrm>
            <a:off x="20696150" y="8983263"/>
            <a:ext cx="10167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LEADER</a:t>
            </a:r>
            <a:endParaRPr b="1" dirty="0">
              <a:solidFill>
                <a:schemeClr val="tx1"/>
              </a:solidFill>
            </a:endParaRPr>
          </a:p>
        </p:txBody>
      </p:sp>
      <p:sp>
        <p:nvSpPr>
          <p:cNvPr id="302" name="Google Shape;302;p31"/>
          <p:cNvSpPr txBox="1"/>
          <p:nvPr/>
        </p:nvSpPr>
        <p:spPr>
          <a:xfrm>
            <a:off x="20467550" y="7582525"/>
            <a:ext cx="13662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tx1"/>
                </a:solidFill>
              </a:rPr>
              <a:t>FOLLOWER</a:t>
            </a:r>
            <a:endParaRPr b="1">
              <a:solidFill>
                <a:schemeClr val="tx1"/>
              </a:solidFill>
            </a:endParaRPr>
          </a:p>
        </p:txBody>
      </p:sp>
      <p:sp>
        <p:nvSpPr>
          <p:cNvPr id="303" name="Google Shape;303;p31"/>
          <p:cNvSpPr txBox="1"/>
          <p:nvPr/>
        </p:nvSpPr>
        <p:spPr>
          <a:xfrm>
            <a:off x="8902050" y="10371975"/>
            <a:ext cx="9589200" cy="4656000"/>
          </a:xfrm>
          <a:prstGeom prst="rect">
            <a:avLst/>
          </a:prstGeom>
          <a:solidFill>
            <a:srgbClr val="1EADB3"/>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rgbClr val="FFFFFF"/>
                </a:solidFill>
                <a:latin typeface="Courier New"/>
                <a:ea typeface="Courier New"/>
                <a:cs typeface="Courier New"/>
                <a:sym typeface="Courier New"/>
              </a:rPr>
              <a:t>leader velocities = toward target coordinate</a:t>
            </a:r>
            <a:endParaRPr sz="24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24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US" sz="2400" b="1">
                <a:solidFill>
                  <a:srgbClr val="FFFFFF"/>
                </a:solidFill>
                <a:latin typeface="Courier New"/>
                <a:ea typeface="Courier New"/>
                <a:cs typeface="Courier New"/>
                <a:sym typeface="Courier New"/>
              </a:rPr>
              <a:t>for each member</a:t>
            </a:r>
            <a:endParaRPr sz="2400" b="1">
              <a:solidFill>
                <a:srgbClr val="FFFFFF"/>
              </a:solidFill>
              <a:latin typeface="Courier New"/>
              <a:ea typeface="Courier New"/>
              <a:cs typeface="Courier New"/>
              <a:sym typeface="Courier New"/>
            </a:endParaRPr>
          </a:p>
          <a:p>
            <a:pPr marL="0" lvl="0" indent="457200" algn="l" rtl="0">
              <a:spcBef>
                <a:spcPts val="0"/>
              </a:spcBef>
              <a:spcAft>
                <a:spcPts val="0"/>
              </a:spcAft>
              <a:buNone/>
            </a:pPr>
            <a:r>
              <a:rPr lang="en-US" sz="2400" b="1">
                <a:solidFill>
                  <a:srgbClr val="FFFFFF"/>
                </a:solidFill>
                <a:latin typeface="Courier New"/>
                <a:ea typeface="Courier New"/>
                <a:cs typeface="Courier New"/>
                <a:sym typeface="Courier New"/>
              </a:rPr>
              <a:t>if member1 is close to member2</a:t>
            </a:r>
            <a:endParaRPr sz="24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US" sz="2400" b="1">
                <a:solidFill>
                  <a:srgbClr val="FFFFFF"/>
                </a:solidFill>
                <a:latin typeface="Courier New"/>
                <a:ea typeface="Courier New"/>
                <a:cs typeface="Courier New"/>
                <a:sym typeface="Courier New"/>
              </a:rPr>
              <a:t>			member1’s velocity = average of 1’s &amp; 2’s</a:t>
            </a:r>
            <a:endParaRPr sz="24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US" sz="2400" b="1">
                <a:solidFill>
                  <a:srgbClr val="FFFFFF"/>
                </a:solidFill>
                <a:latin typeface="Courier New"/>
                <a:ea typeface="Courier New"/>
                <a:cs typeface="Courier New"/>
                <a:sym typeface="Courier New"/>
              </a:rPr>
              <a:t>			member2’s velocity = average of 2’s &amp; 1’s</a:t>
            </a:r>
            <a:endParaRPr sz="24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US" sz="2400" b="1">
                <a:solidFill>
                  <a:srgbClr val="FFFFFF"/>
                </a:solidFill>
                <a:latin typeface="Courier New"/>
                <a:ea typeface="Courier New"/>
                <a:cs typeface="Courier New"/>
                <a:sym typeface="Courier New"/>
              </a:rPr>
              <a:t>	member’s position = old position + velocity*time</a:t>
            </a:r>
            <a:endParaRPr sz="24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US" sz="2400" b="1">
                <a:solidFill>
                  <a:srgbClr val="FFFFFF"/>
                </a:solidFill>
                <a:latin typeface="Courier New"/>
                <a:ea typeface="Courier New"/>
                <a:cs typeface="Courier New"/>
                <a:sym typeface="Courier New"/>
              </a:rPr>
              <a:t>	end</a:t>
            </a:r>
            <a:endParaRPr sz="24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US" sz="2400" b="1">
                <a:solidFill>
                  <a:srgbClr val="FFFFFF"/>
                </a:solidFill>
                <a:latin typeface="Courier New"/>
                <a:ea typeface="Courier New"/>
                <a:cs typeface="Courier New"/>
                <a:sym typeface="Courier New"/>
              </a:rPr>
              <a:t>end</a:t>
            </a:r>
            <a:endParaRPr sz="24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US" sz="2400" b="1">
                <a:solidFill>
                  <a:srgbClr val="FFFFFF"/>
                </a:solidFill>
                <a:latin typeface="Courier New"/>
                <a:ea typeface="Courier New"/>
                <a:cs typeface="Courier New"/>
                <a:sym typeface="Courier New"/>
              </a:rPr>
              <a:t>if a majority of members end up in target area</a:t>
            </a:r>
            <a:endParaRPr sz="24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US" sz="2400" b="1">
                <a:solidFill>
                  <a:srgbClr val="FFFFFF"/>
                </a:solidFill>
                <a:latin typeface="Courier New"/>
                <a:ea typeface="Courier New"/>
                <a:cs typeface="Courier New"/>
                <a:sym typeface="Courier New"/>
              </a:rPr>
              <a:t>	run = “success”</a:t>
            </a:r>
            <a:endParaRPr sz="24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n-US" sz="2400" b="1">
                <a:solidFill>
                  <a:srgbClr val="FFFFFF"/>
                </a:solidFill>
                <a:latin typeface="Courier New"/>
                <a:ea typeface="Courier New"/>
                <a:cs typeface="Courier New"/>
                <a:sym typeface="Courier New"/>
              </a:rPr>
              <a:t>end</a:t>
            </a:r>
            <a:endParaRPr sz="24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30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3000">
              <a:solidFill>
                <a:srgbClr val="FFFFFF"/>
              </a:solidFill>
              <a:latin typeface="Courier New"/>
              <a:ea typeface="Courier New"/>
              <a:cs typeface="Courier New"/>
              <a:sym typeface="Courier New"/>
            </a:endParaRPr>
          </a:p>
        </p:txBody>
      </p:sp>
      <p:sp>
        <p:nvSpPr>
          <p:cNvPr id="304" name="Google Shape;304;p31"/>
          <p:cNvSpPr txBox="1">
            <a:spLocks noGrp="1"/>
          </p:cNvSpPr>
          <p:nvPr>
            <p:ph type="body" idx="4294967295"/>
          </p:nvPr>
        </p:nvSpPr>
        <p:spPr>
          <a:xfrm>
            <a:off x="8902050" y="15104225"/>
            <a:ext cx="9589200" cy="93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i="1">
                <a:solidFill>
                  <a:srgbClr val="1EADB3"/>
                </a:solidFill>
                <a:latin typeface="Arial"/>
                <a:ea typeface="Arial"/>
                <a:cs typeface="Arial"/>
                <a:sym typeface="Arial"/>
              </a:rPr>
              <a:t>Pseudo code explaining the crowd simulation is shown above. </a:t>
            </a:r>
            <a:endParaRPr sz="2000" i="1">
              <a:solidFill>
                <a:srgbClr val="1EADB3"/>
              </a:solidFill>
              <a:latin typeface="Arial"/>
              <a:ea typeface="Arial"/>
              <a:cs typeface="Arial"/>
              <a:sym typeface="Arial"/>
            </a:endParaRPr>
          </a:p>
          <a:p>
            <a:pPr marL="0" marR="0" lvl="0" indent="0" algn="l" rtl="0">
              <a:spcBef>
                <a:spcPts val="0"/>
              </a:spcBef>
              <a:spcAft>
                <a:spcPts val="0"/>
              </a:spcAft>
              <a:buClr>
                <a:schemeClr val="accent1"/>
              </a:buClr>
              <a:buSzPts val="2240"/>
              <a:buFont typeface="Noto Sans Symbols"/>
              <a:buNone/>
            </a:pPr>
            <a:endParaRPr sz="2800" i="1">
              <a:solidFill>
                <a:srgbClr val="FFFFFF"/>
              </a:solidFill>
            </a:endParaRPr>
          </a:p>
        </p:txBody>
      </p:sp>
      <p:sp>
        <p:nvSpPr>
          <p:cNvPr id="305" name="Google Shape;305;p31"/>
          <p:cNvSpPr txBox="1">
            <a:spLocks noGrp="1"/>
          </p:cNvSpPr>
          <p:nvPr>
            <p:ph type="body" idx="4294967295"/>
          </p:nvPr>
        </p:nvSpPr>
        <p:spPr>
          <a:xfrm>
            <a:off x="4034438" y="26321100"/>
            <a:ext cx="5072100" cy="93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i="1">
                <a:solidFill>
                  <a:schemeClr val="tx1"/>
                </a:solidFill>
                <a:latin typeface="Arial"/>
                <a:ea typeface="Arial"/>
                <a:cs typeface="Arial"/>
                <a:sym typeface="Arial"/>
              </a:rPr>
              <a:t>Image credit to [4] and [3] from left to right.</a:t>
            </a:r>
            <a:endParaRPr sz="2000" i="1">
              <a:solidFill>
                <a:schemeClr val="tx1"/>
              </a:solidFill>
              <a:latin typeface="Arial"/>
              <a:ea typeface="Arial"/>
              <a:cs typeface="Arial"/>
              <a:sym typeface="Arial"/>
            </a:endParaRPr>
          </a:p>
          <a:p>
            <a:pPr marL="0" marR="0" lvl="0" indent="0" algn="l" rtl="0">
              <a:spcBef>
                <a:spcPts val="0"/>
              </a:spcBef>
              <a:spcAft>
                <a:spcPts val="0"/>
              </a:spcAft>
              <a:buClr>
                <a:schemeClr val="accent1"/>
              </a:buClr>
              <a:buSzPts val="2240"/>
              <a:buFont typeface="Noto Sans Symbols"/>
              <a:buNone/>
            </a:pPr>
            <a:endParaRPr sz="2800" i="1">
              <a:solidFill>
                <a:schemeClr val="tx1"/>
              </a:solidFill>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cience Poster">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1106</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Calibri</vt:lpstr>
      <vt:lpstr>Century Gothic</vt:lpstr>
      <vt:lpstr>Arial</vt:lpstr>
      <vt:lpstr>Noto Sans Symbols</vt:lpstr>
      <vt:lpstr>EB Garamond</vt:lpstr>
      <vt:lpstr>Courier New</vt:lpstr>
      <vt:lpstr>Trebuchet MS</vt:lpstr>
      <vt:lpstr>Facet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Evangelista, Dennis J CIV USNA Annapolis</cp:lastModifiedBy>
  <cp:revision>1</cp:revision>
  <dcterms:modified xsi:type="dcterms:W3CDTF">2019-01-01T16:10:12Z</dcterms:modified>
</cp:coreProperties>
</file>