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59"/>
  </p:normalViewPr>
  <p:slideViewPr>
    <p:cSldViewPr snapToGrid="0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844397A-660C-F141-84AA-96115342A5BD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63118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397A-660C-F141-84AA-96115342A5BD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1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397A-660C-F141-84AA-96115342A5BD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77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397A-660C-F141-84AA-96115342A5BD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46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44397A-660C-F141-84AA-96115342A5BD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1820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397A-660C-F141-84AA-96115342A5BD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63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397A-660C-F141-84AA-96115342A5BD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46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397A-660C-F141-84AA-96115342A5BD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3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397A-660C-F141-84AA-96115342A5BD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42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44397A-660C-F141-84AA-96115342A5BD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804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44397A-660C-F141-84AA-96115342A5BD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296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844397A-660C-F141-84AA-96115342A5BD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777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0FBD-C491-FF61-0027-FDB9D484B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335390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2C97-DCC1-C585-CAB9-10DCA4CA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Revenue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05F7-BEBA-669E-3422-998BEEB4C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469985"/>
            <a:ext cx="5153414" cy="4397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/>
              <a:t>revenue</a:t>
            </a:r>
          </a:p>
        </p:txBody>
      </p:sp>
    </p:spTree>
    <p:extLst>
      <p:ext uri="{BB962C8B-B14F-4D97-AF65-F5344CB8AC3E}">
        <p14:creationId xmlns:p14="http://schemas.microsoft.com/office/powerpoint/2010/main" val="417986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2C97-DCC1-C585-CAB9-10DCA4CA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Operating Income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05F7-BEBA-669E-3422-998BEEB4C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423687"/>
            <a:ext cx="5153414" cy="4443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 err="1"/>
              <a:t>operatingincome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9617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2C97-DCC1-C585-CAB9-10DCA4CA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Cash Flow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05F7-BEBA-669E-3422-998BEEB4C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423687"/>
            <a:ext cx="5153414" cy="4443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/>
              <a:t>cashflow</a:t>
            </a:r>
          </a:p>
        </p:txBody>
      </p:sp>
    </p:spTree>
    <p:extLst>
      <p:ext uri="{BB962C8B-B14F-4D97-AF65-F5344CB8AC3E}">
        <p14:creationId xmlns:p14="http://schemas.microsoft.com/office/powerpoint/2010/main" val="1344413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2C97-DCC1-C585-CAB9-10DCA4CA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Other KPIs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05F7-BEBA-669E-3422-998BEEB4C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435261"/>
            <a:ext cx="5153414" cy="4432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 err="1"/>
              <a:t>kpis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25530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3DF5-288C-853F-22A0-8A7639B8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KPI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ECF72-6BE1-CDD8-148C-8A4C17AB8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1A886-8CDB-E06A-86B8-726C438AAE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246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3">
      <a:dk1>
        <a:srgbClr val="000000"/>
      </a:dk1>
      <a:lt1>
        <a:srgbClr val="DEE6EF"/>
      </a:lt1>
      <a:dk2>
        <a:srgbClr val="042449"/>
      </a:dk2>
      <a:lt2>
        <a:srgbClr val="F6FFFB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{85B2E01B-B159-E945-9375-203B92DDF060}tf10001072</Template>
  <TotalTime>110</TotalTime>
  <Words>18</Words>
  <Application>Microsoft Macintosh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Company Analysis</vt:lpstr>
      <vt:lpstr>Revenue Analysis</vt:lpstr>
      <vt:lpstr>Operating Income Analysis</vt:lpstr>
      <vt:lpstr>Cash Flow Analysis</vt:lpstr>
      <vt:lpstr>Other KPIs</vt:lpstr>
      <vt:lpstr>KPI Plots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Analysis</dc:title>
  <dc:creator>Govind, Devan</dc:creator>
  <cp:lastModifiedBy>Govind, Devan</cp:lastModifiedBy>
  <cp:revision>16</cp:revision>
  <dcterms:created xsi:type="dcterms:W3CDTF">2024-07-22T20:53:31Z</dcterms:created>
  <dcterms:modified xsi:type="dcterms:W3CDTF">2024-08-13T20:25:59Z</dcterms:modified>
</cp:coreProperties>
</file>