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59"/>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481F86-A976-764B-AD31-908EE1387F8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631189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41381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88477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58746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820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7716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44397A-660C-F141-84AA-96115342A5BD}" type="datetimeFigureOut">
              <a:rPr lang="en-GB" smtClean="0"/>
              <a:t>29/08/2024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62546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44397A-660C-F141-84AA-96115342A5BD}" type="datetimeFigureOut">
              <a:rPr lang="en-GB" smtClean="0"/>
              <a:t>29/08/2024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730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4397A-660C-F141-84AA-96115342A5BD}" type="datetimeFigureOut">
              <a:rPr lang="en-GB" smtClean="0"/>
              <a:t>29/08/2024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33942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0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296776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481F86-A976-764B-AD31-908EE1387F8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7756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FBD-C491-FF61-0027-FDB9D484BEFC}"/>
              </a:ext>
            </a:extLst>
          </p:cNvPr>
          <p:cNvSpPr>
            <a:spLocks noGrp="1"/>
          </p:cNvSpPr>
          <p:nvPr>
            <p:ph type="ctrTitle"/>
          </p:nvPr>
        </p:nvSpPr>
        <p:spPr/>
        <p:txBody>
          <a:bodyPr/>
          <a:lstStyle/>
          <a:p>
            <a:r>
              <a:rPr lang="en-GB" dirty="0"/>
              <a:t>Company Analysis</a:t>
            </a:r>
          </a:p>
        </p:txBody>
      </p:sp>
    </p:spTree>
    <p:extLst>
      <p:ext uri="{BB962C8B-B14F-4D97-AF65-F5344CB8AC3E}">
        <p14:creationId xmlns:p14="http://schemas.microsoft.com/office/powerpoint/2010/main" val="3353909387"/>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{"body": "Test Item"}</a:t>
            </a:r>
          </a:p>
        </p:txBody>
      </p:sp>
      <p:sp>
        <p:nvSpPr>
          <p:cNvPr id="3" name="Content Placeholder 2"/>
          <p:cNvSpPr>
            <a:spLocks noGrp="1"/>
          </p:cNvSpPr>
          <p:nvPr>
            <p:ph idx="1"/>
          </p:nvPr>
        </p:nvSpPr>
        <p:spPr/>
        <p:txBody>
          <a:bodyPr wrap="square"/>
          <a:lstStyle/>
          <a:p>
            <a:r>
              <a:t>Please provide the financial documents that contain information about the "Test Item" of the company, so I can analyze how it has changed over time. You can upload the documents here.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{"body": "Test Item"}</a:t>
            </a:r>
          </a:p>
        </p:txBody>
      </p:sp>
      <p:sp>
        <p:nvSpPr>
          <p:cNvPr id="3" name="Content Placeholder 2"/>
          <p:cNvSpPr>
            <a:spLocks noGrp="1"/>
          </p:cNvSpPr>
          <p:nvPr>
            <p:ph idx="1"/>
          </p:nvPr>
        </p:nvSpPr>
        <p:spPr/>
        <p:txBody>
          <a:bodyPr wrap="square"/>
          <a:lstStyle/>
          <a:p>
            <a:r>
              <a:t>It seems that there are no documents currently uploaded. Please upload the financial statements or any relevant documents that contain information about the "Test Item" of the company. Once the documents are uploaded, I can analyze the data and provide a detailed analysis of how the "Test Item" has changed over time.</a:t>
            </a:r>
          </a:p>
        </p:txBody>
      </p:sp>
    </p:spTree>
  </p:cSld>
  <p:clrMapOvr>
    <a:masterClrMapping/>
  </p:clrMapOvr>
</p:sld>
</file>

<file path=ppt/theme/theme1.xml><?xml version="1.0" encoding="utf-8"?>
<a:theme xmlns:a="http://schemas.openxmlformats.org/drawingml/2006/main" name="Crop">
  <a:themeElements>
    <a:clrScheme name="Custom 3">
      <a:dk1>
        <a:srgbClr val="000000"/>
      </a:dk1>
      <a:lt1>
        <a:srgbClr val="DEE6EF"/>
      </a:lt1>
      <a:dk2>
        <a:srgbClr val="042449"/>
      </a:dk2>
      <a:lt2>
        <a:srgbClr val="F6FFFB"/>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{85B2E01B-B159-E945-9375-203B92DDF060}tf10001072</Template>
  <TotalTime>242</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Franklin Gothic Book</vt:lpstr>
      <vt:lpstr>Crop</vt:lpstr>
      <vt:lpstr>Company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Analysis</dc:title>
  <dc:creator>Govind, Devan</dc:creator>
  <cp:lastModifiedBy>Govind, Devan</cp:lastModifiedBy>
  <cp:revision>19</cp:revision>
  <dcterms:created xsi:type="dcterms:W3CDTF">2024-07-22T20:53:31Z</dcterms:created>
  <dcterms:modified xsi:type="dcterms:W3CDTF">2024-08-29T15:13:39Z</dcterms:modified>
</cp:coreProperties>
</file>