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59"/>
  </p:normalViewPr>
  <p:slideViewPr>
    <p:cSldViewPr snapToGrid="0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844397A-660C-F141-84AA-96115342A5BD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E481F86-A976-764B-AD31-908EE1387F86}" type="slidenum">
              <a:rPr lang="en-GB" smtClean="0"/>
              <a:t>‹#›</a:t>
            </a:fld>
            <a:endParaRPr lang="en-GB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4631189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4397A-660C-F141-84AA-96115342A5BD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1F86-A976-764B-AD31-908EE1387F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812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4397A-660C-F141-84AA-96115342A5BD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1F86-A976-764B-AD31-908EE1387F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774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4397A-660C-F141-84AA-96115342A5BD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1F86-A976-764B-AD31-908EE1387F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7466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44397A-660C-F141-84AA-96115342A5BD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481F86-A976-764B-AD31-908EE1387F86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218205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4397A-660C-F141-84AA-96115342A5BD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1F86-A976-764B-AD31-908EE1387F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633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4397A-660C-F141-84AA-96115342A5BD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1F86-A976-764B-AD31-908EE1387F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5463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4397A-660C-F141-84AA-96115342A5BD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1F86-A976-764B-AD31-908EE1387F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32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4397A-660C-F141-84AA-96115342A5BD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1F86-A976-764B-AD31-908EE1387F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9428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44397A-660C-F141-84AA-96115342A5BD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481F86-A976-764B-AD31-908EE1387F8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78042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44397A-660C-F141-84AA-96115342A5BD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481F86-A976-764B-AD31-908EE1387F8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02967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844397A-660C-F141-84AA-96115342A5BD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E481F86-A976-764B-AD31-908EE1387F8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47775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A0FBD-C491-FF61-0027-FDB9D484BE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Company Analysis</a:t>
            </a:r>
          </a:p>
        </p:txBody>
      </p:sp>
    </p:spTree>
    <p:extLst>
      <p:ext uri="{BB962C8B-B14F-4D97-AF65-F5344CB8AC3E}">
        <p14:creationId xmlns:p14="http://schemas.microsoft.com/office/powerpoint/2010/main" val="335390938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ustom 3">
      <a:dk1>
        <a:srgbClr val="000000"/>
      </a:dk1>
      <a:lt1>
        <a:srgbClr val="DEE6EF"/>
      </a:lt1>
      <a:dk2>
        <a:srgbClr val="042449"/>
      </a:dk2>
      <a:lt2>
        <a:srgbClr val="F6FFFB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{85B2E01B-B159-E945-9375-203B92DDF060}tf10001072</Template>
  <TotalTime>242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Franklin Gothic Book</vt:lpstr>
      <vt:lpstr>Crop</vt:lpstr>
      <vt:lpstr>Company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Analysis</dc:title>
  <dc:creator>Govind, Devan</dc:creator>
  <cp:lastModifiedBy>Govind, Devan</cp:lastModifiedBy>
  <cp:revision>19</cp:revision>
  <dcterms:created xsi:type="dcterms:W3CDTF">2024-07-22T20:53:31Z</dcterms:created>
  <dcterms:modified xsi:type="dcterms:W3CDTF">2024-08-29T15:13:39Z</dcterms:modified>
</cp:coreProperties>
</file>