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C797-FBC7-418D-855E-57A9DE5468A5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195D-0883-4F3B-806B-BED5993A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73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C797-FBC7-418D-855E-57A9DE5468A5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195D-0883-4F3B-806B-BED5993A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97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C797-FBC7-418D-855E-57A9DE5468A5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195D-0883-4F3B-806B-BED5993A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34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C797-FBC7-418D-855E-57A9DE5468A5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195D-0883-4F3B-806B-BED5993A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40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C797-FBC7-418D-855E-57A9DE5468A5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195D-0883-4F3B-806B-BED5993A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88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C797-FBC7-418D-855E-57A9DE5468A5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195D-0883-4F3B-806B-BED5993A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46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C797-FBC7-418D-855E-57A9DE5468A5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195D-0883-4F3B-806B-BED5993A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54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C797-FBC7-418D-855E-57A9DE5468A5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195D-0883-4F3B-806B-BED5993A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4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C797-FBC7-418D-855E-57A9DE5468A5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195D-0883-4F3B-806B-BED5993A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C797-FBC7-418D-855E-57A9DE5468A5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195D-0883-4F3B-806B-BED5993A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65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CC797-FBC7-418D-855E-57A9DE5468A5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1195D-0883-4F3B-806B-BED5993A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87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CC797-FBC7-418D-855E-57A9DE5468A5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1195D-0883-4F3B-806B-BED5993A7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16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8165206" y="180303"/>
            <a:ext cx="3979572" cy="4262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4069724" y="180304"/>
            <a:ext cx="4095482" cy="4262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90152" y="180304"/>
            <a:ext cx="3979572" cy="4262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78594"/>
              </p:ext>
            </p:extLst>
          </p:nvPr>
        </p:nvGraphicFramePr>
        <p:xfrm>
          <a:off x="142741" y="768386"/>
          <a:ext cx="1917880" cy="145116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58940"/>
                <a:gridCol w="958940"/>
              </a:tblGrid>
              <a:tr h="178581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mtClean="0">
                          <a:effectLst/>
                        </a:rPr>
                        <a:t>Shedule_Metrix_Table</a:t>
                      </a:r>
                      <a:endParaRPr lang="en-IN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7858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99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Date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99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Total_Time_Count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99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Down_Time_Count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99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Shift_Code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99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Machine_Code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99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Scheduled_Time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2990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Time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884592"/>
              </p:ext>
            </p:extLst>
          </p:nvPr>
        </p:nvGraphicFramePr>
        <p:xfrm>
          <a:off x="2098184" y="752082"/>
          <a:ext cx="1930758" cy="12562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65379"/>
                <a:gridCol w="965379"/>
              </a:tblGrid>
              <a:tr h="197380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Machine_Status_Table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973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35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35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Status_Code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35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Shift_Code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35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Machine_Code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35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Scheduled_Time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35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Time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63410"/>
              </p:ext>
            </p:extLst>
          </p:nvPr>
        </p:nvGraphicFramePr>
        <p:xfrm>
          <a:off x="4188071" y="751560"/>
          <a:ext cx="1961591" cy="10761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90842"/>
                <a:gridCol w="770749"/>
              </a:tblGrid>
              <a:tr h="190966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Product_Cycle_Time_Table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909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88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88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Machine_Code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88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Ideal_cycle_time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88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No_of_Product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88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Time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227287"/>
              </p:ext>
            </p:extLst>
          </p:nvPr>
        </p:nvGraphicFramePr>
        <p:xfrm>
          <a:off x="6193396" y="755316"/>
          <a:ext cx="1917878" cy="114056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58939"/>
                <a:gridCol w="958939"/>
              </a:tblGrid>
              <a:tr h="202333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Production_Count_Table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23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Type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71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71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Production_Count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71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Shift_Code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71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Machine_Code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71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Time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3945"/>
              </p:ext>
            </p:extLst>
          </p:nvPr>
        </p:nvGraphicFramePr>
        <p:xfrm>
          <a:off x="8252642" y="747436"/>
          <a:ext cx="1907358" cy="114705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53679"/>
                <a:gridCol w="953679"/>
              </a:tblGrid>
              <a:tr h="16105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Quality_Production_Count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6105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73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72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Shift_Code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73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Machine_Code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906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Production_Count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720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Time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24155"/>
              </p:ext>
            </p:extLst>
          </p:nvPr>
        </p:nvGraphicFramePr>
        <p:xfrm>
          <a:off x="10237470" y="731106"/>
          <a:ext cx="1738630" cy="146599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69315"/>
                <a:gridCol w="869315"/>
              </a:tblGrid>
              <a:tr h="205042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Repeat_Production_Count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050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9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96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Shift_Code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29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Machine_Code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81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Re_Production_Count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596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Time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9771"/>
              </p:ext>
            </p:extLst>
          </p:nvPr>
        </p:nvGraphicFramePr>
        <p:xfrm>
          <a:off x="927100" y="2451862"/>
          <a:ext cx="2426970" cy="15509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3485"/>
                <a:gridCol w="1213485"/>
              </a:tblGrid>
              <a:tr h="136525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Avaibility_metrix_Table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0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Shift_Code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0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Machine_Code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0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Scheduled_Time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0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err="1">
                          <a:effectLst/>
                        </a:rPr>
                        <a:t>Off_Count_No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0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</a:rPr>
                        <a:t>Availability_Metrix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Time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071556"/>
              </p:ext>
            </p:extLst>
          </p:nvPr>
        </p:nvGraphicFramePr>
        <p:xfrm>
          <a:off x="5080000" y="2472658"/>
          <a:ext cx="2438400" cy="166179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19200"/>
                <a:gridCol w="1219200"/>
              </a:tblGrid>
              <a:tr h="136525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Performance_metrix_Table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0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Shift_Code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0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Machine_Code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0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Production_Count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0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Ideal_cycle_time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0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Scheduled_Time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00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Performance_Metrix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14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Time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65378"/>
              </p:ext>
            </p:extLst>
          </p:nvPr>
        </p:nvGraphicFramePr>
        <p:xfrm>
          <a:off x="8847453" y="2468626"/>
          <a:ext cx="2404746" cy="167252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02373"/>
                <a:gridCol w="1202373"/>
              </a:tblGrid>
              <a:tr h="158052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Quality_Matrix_Count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15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Field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Date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076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Shift_Code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Machine_Code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Re_Production_Count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Production_Count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43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Quality_Metrix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89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Time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Time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408653"/>
              </p:ext>
            </p:extLst>
          </p:nvPr>
        </p:nvGraphicFramePr>
        <p:xfrm>
          <a:off x="4972300" y="4770721"/>
          <a:ext cx="2755024" cy="148869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77512"/>
                <a:gridCol w="1377512"/>
              </a:tblGrid>
              <a:tr h="15335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OEE_metrix_Table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9541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Field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67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656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Shift_Code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67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Machine_Code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67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Availability_Metrix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67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Performance_Metrix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67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Quality_Metrix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3679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OEE_Metrix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Number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656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Time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26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157</Words>
  <Application>Microsoft Office PowerPoint</Application>
  <PresentationFormat>Widescreen</PresentationFormat>
  <Paragraphs>157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Devang Patel</dc:creator>
  <cp:lastModifiedBy>Devang Patel</cp:lastModifiedBy>
  <cp:revision>12</cp:revision>
  <dcterms:created xsi:type="dcterms:W3CDTF">2021-01-12T09:26:57Z</dcterms:created>
  <dcterms:modified xsi:type="dcterms:W3CDTF">2021-03-30T11:24:37Z</dcterms:modified>
</cp:coreProperties>
</file>