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0" r:id="rId3"/>
    <p:sldId id="257" r:id="rId4"/>
    <p:sldId id="258" r:id="rId5"/>
    <p:sldId id="276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89D68-AFB5-4A97-8AA7-B15C0A253ED9}" v="53" dt="2025-04-25T22:20:5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g Prabhune" userId="490f8c34296b15d4" providerId="LiveId" clId="{A0889D68-AFB5-4A97-8AA7-B15C0A253ED9}"/>
    <pc:docChg chg="undo redo custSel addSld delSld modSld">
      <pc:chgData name="Devang Prabhune" userId="490f8c34296b15d4" providerId="LiveId" clId="{A0889D68-AFB5-4A97-8AA7-B15C0A253ED9}" dt="2025-04-25T22:23:49.181" v="1080" actId="20577"/>
      <pc:docMkLst>
        <pc:docMk/>
      </pc:docMkLst>
      <pc:sldChg chg="modSp mod">
        <pc:chgData name="Devang Prabhune" userId="490f8c34296b15d4" providerId="LiveId" clId="{A0889D68-AFB5-4A97-8AA7-B15C0A253ED9}" dt="2025-04-25T22:16:40.454" v="996" actId="2711"/>
        <pc:sldMkLst>
          <pc:docMk/>
          <pc:sldMk cId="3405238231" sldId="256"/>
        </pc:sldMkLst>
        <pc:spChg chg="mod">
          <ac:chgData name="Devang Prabhune" userId="490f8c34296b15d4" providerId="LiveId" clId="{A0889D68-AFB5-4A97-8AA7-B15C0A253ED9}" dt="2025-04-25T22:16:10.607" v="995" actId="2711"/>
          <ac:spMkLst>
            <pc:docMk/>
            <pc:sldMk cId="3405238231" sldId="256"/>
            <ac:spMk id="2" creationId="{4C793843-23D7-B571-ECCF-31783B11F8BF}"/>
          </ac:spMkLst>
        </pc:spChg>
        <pc:spChg chg="mod">
          <ac:chgData name="Devang Prabhune" userId="490f8c34296b15d4" providerId="LiveId" clId="{A0889D68-AFB5-4A97-8AA7-B15C0A253ED9}" dt="2025-04-25T22:16:40.454" v="996" actId="2711"/>
          <ac:spMkLst>
            <pc:docMk/>
            <pc:sldMk cId="3405238231" sldId="256"/>
            <ac:spMk id="3" creationId="{0CA8D75D-4B1F-721E-91BD-48D07A484635}"/>
          </ac:spMkLst>
        </pc:spChg>
      </pc:sldChg>
      <pc:sldChg chg="addSp modSp new mod">
        <pc:chgData name="Devang Prabhune" userId="490f8c34296b15d4" providerId="LiveId" clId="{A0889D68-AFB5-4A97-8AA7-B15C0A253ED9}" dt="2025-04-25T21:44:41.588" v="603" actId="27636"/>
        <pc:sldMkLst>
          <pc:docMk/>
          <pc:sldMk cId="2797262363" sldId="257"/>
        </pc:sldMkLst>
        <pc:spChg chg="mod">
          <ac:chgData name="Devang Prabhune" userId="490f8c34296b15d4" providerId="LiveId" clId="{A0889D68-AFB5-4A97-8AA7-B15C0A253ED9}" dt="2025-04-25T21:44:41.318" v="602"/>
          <ac:spMkLst>
            <pc:docMk/>
            <pc:sldMk cId="2797262363" sldId="257"/>
            <ac:spMk id="2" creationId="{2D7CB151-8171-D24B-791A-FEF6F0DBAEBC}"/>
          </ac:spMkLst>
        </pc:spChg>
        <pc:spChg chg="mod">
          <ac:chgData name="Devang Prabhune" userId="490f8c34296b15d4" providerId="LiveId" clId="{A0889D68-AFB5-4A97-8AA7-B15C0A253ED9}" dt="2025-04-25T21:44:41.588" v="603" actId="27636"/>
          <ac:spMkLst>
            <pc:docMk/>
            <pc:sldMk cId="2797262363" sldId="257"/>
            <ac:spMk id="3" creationId="{51BEAEAE-2B0B-BCC7-B0A1-A71DB633411C}"/>
          </ac:spMkLst>
        </pc:spChg>
        <pc:picChg chg="add mod ord">
          <ac:chgData name="Devang Prabhune" userId="490f8c34296b15d4" providerId="LiveId" clId="{A0889D68-AFB5-4A97-8AA7-B15C0A253ED9}" dt="2025-04-25T20:47:01.454" v="77" actId="1076"/>
          <ac:picMkLst>
            <pc:docMk/>
            <pc:sldMk cId="2797262363" sldId="257"/>
            <ac:picMk id="5" creationId="{9360161F-4180-D639-DAE7-775E3B707181}"/>
          </ac:picMkLst>
        </pc:picChg>
      </pc:sldChg>
      <pc:sldChg chg="addSp delSp modSp new mod">
        <pc:chgData name="Devang Prabhune" userId="490f8c34296b15d4" providerId="LiveId" clId="{A0889D68-AFB5-4A97-8AA7-B15C0A253ED9}" dt="2025-04-25T21:44:51.342" v="606" actId="1076"/>
        <pc:sldMkLst>
          <pc:docMk/>
          <pc:sldMk cId="2519425955" sldId="258"/>
        </pc:sldMkLst>
        <pc:spChg chg="mod">
          <ac:chgData name="Devang Prabhune" userId="490f8c34296b15d4" providerId="LiveId" clId="{A0889D68-AFB5-4A97-8AA7-B15C0A253ED9}" dt="2025-04-25T21:44:41.318" v="602"/>
          <ac:spMkLst>
            <pc:docMk/>
            <pc:sldMk cId="2519425955" sldId="258"/>
            <ac:spMk id="2" creationId="{F30E8337-30CD-5149-2A34-E600620E0284}"/>
          </ac:spMkLst>
        </pc:spChg>
        <pc:spChg chg="del">
          <ac:chgData name="Devang Prabhune" userId="490f8c34296b15d4" providerId="LiveId" clId="{A0889D68-AFB5-4A97-8AA7-B15C0A253ED9}" dt="2025-04-25T20:52:26.737" v="109"/>
          <ac:spMkLst>
            <pc:docMk/>
            <pc:sldMk cId="2519425955" sldId="258"/>
            <ac:spMk id="3" creationId="{6FB2F5D5-2014-462E-DD8C-A8D6978740E1}"/>
          </ac:spMkLst>
        </pc:spChg>
        <pc:spChg chg="add mod">
          <ac:chgData name="Devang Prabhune" userId="490f8c34296b15d4" providerId="LiveId" clId="{A0889D68-AFB5-4A97-8AA7-B15C0A253ED9}" dt="2025-04-25T21:39:32.189" v="576" actId="1076"/>
          <ac:spMkLst>
            <pc:docMk/>
            <pc:sldMk cId="2519425955" sldId="258"/>
            <ac:spMk id="4" creationId="{A9CB195B-CF62-1784-DCF0-D2FD5F2FCB9B}"/>
          </ac:spMkLst>
        </pc:spChg>
        <pc:picChg chg="add mod">
          <ac:chgData name="Devang Prabhune" userId="490f8c34296b15d4" providerId="LiveId" clId="{A0889D68-AFB5-4A97-8AA7-B15C0A253ED9}" dt="2025-04-25T21:02:56.776" v="137" actId="14100"/>
          <ac:picMkLst>
            <pc:docMk/>
            <pc:sldMk cId="2519425955" sldId="258"/>
            <ac:picMk id="6" creationId="{A755AA76-02CA-1D0A-6FB5-9D82551418AA}"/>
          </ac:picMkLst>
        </pc:picChg>
        <pc:picChg chg="add mod">
          <ac:chgData name="Devang Prabhune" userId="490f8c34296b15d4" providerId="LiveId" clId="{A0889D68-AFB5-4A97-8AA7-B15C0A253ED9}" dt="2025-04-25T21:02:56.776" v="137" actId="14100"/>
          <ac:picMkLst>
            <pc:docMk/>
            <pc:sldMk cId="2519425955" sldId="258"/>
            <ac:picMk id="8" creationId="{F9F1D494-C38D-EF0D-8CAF-4D5BAE95B3A8}"/>
          </ac:picMkLst>
        </pc:picChg>
        <pc:picChg chg="add mod">
          <ac:chgData name="Devang Prabhune" userId="490f8c34296b15d4" providerId="LiveId" clId="{A0889D68-AFB5-4A97-8AA7-B15C0A253ED9}" dt="2025-04-25T21:02:56.776" v="137" actId="14100"/>
          <ac:picMkLst>
            <pc:docMk/>
            <pc:sldMk cId="2519425955" sldId="258"/>
            <ac:picMk id="10" creationId="{361047ED-C2A8-10B8-C56B-959F7D4EB54E}"/>
          </ac:picMkLst>
        </pc:picChg>
        <pc:picChg chg="add del mod">
          <ac:chgData name="Devang Prabhune" userId="490f8c34296b15d4" providerId="LiveId" clId="{A0889D68-AFB5-4A97-8AA7-B15C0A253ED9}" dt="2025-04-25T21:44:51.342" v="606" actId="1076"/>
          <ac:picMkLst>
            <pc:docMk/>
            <pc:sldMk cId="2519425955" sldId="258"/>
            <ac:picMk id="12" creationId="{BD4F6294-ECE8-35CE-4648-F8D6049A5D4E}"/>
          </ac:picMkLst>
        </pc:picChg>
      </pc:sldChg>
      <pc:sldChg chg="addSp delSp modSp new del mod">
        <pc:chgData name="Devang Prabhune" userId="490f8c34296b15d4" providerId="LiveId" clId="{A0889D68-AFB5-4A97-8AA7-B15C0A253ED9}" dt="2025-04-25T21:15:12.553" v="198" actId="2696"/>
        <pc:sldMkLst>
          <pc:docMk/>
          <pc:sldMk cId="1099822156" sldId="259"/>
        </pc:sldMkLst>
        <pc:spChg chg="mod">
          <ac:chgData name="Devang Prabhune" userId="490f8c34296b15d4" providerId="LiveId" clId="{A0889D68-AFB5-4A97-8AA7-B15C0A253ED9}" dt="2025-04-25T21:14:00.157" v="193" actId="20577"/>
          <ac:spMkLst>
            <pc:docMk/>
            <pc:sldMk cId="1099822156" sldId="259"/>
            <ac:spMk id="2" creationId="{9EE9126F-6038-F0FB-ECA9-5EEDF58581B5}"/>
          </ac:spMkLst>
        </pc:spChg>
        <pc:spChg chg="del">
          <ac:chgData name="Devang Prabhune" userId="490f8c34296b15d4" providerId="LiveId" clId="{A0889D68-AFB5-4A97-8AA7-B15C0A253ED9}" dt="2025-04-25T21:14:35.837" v="194" actId="1032"/>
          <ac:spMkLst>
            <pc:docMk/>
            <pc:sldMk cId="1099822156" sldId="259"/>
            <ac:spMk id="3" creationId="{4880DC48-09DF-D719-02C4-95E3A2023063}"/>
          </ac:spMkLst>
        </pc:spChg>
        <pc:graphicFrameChg chg="add mod modGraphic">
          <ac:chgData name="Devang Prabhune" userId="490f8c34296b15d4" providerId="LiveId" clId="{A0889D68-AFB5-4A97-8AA7-B15C0A253ED9}" dt="2025-04-25T21:14:51.588" v="197"/>
          <ac:graphicFrameMkLst>
            <pc:docMk/>
            <pc:sldMk cId="1099822156" sldId="259"/>
            <ac:graphicFrameMk id="4" creationId="{B77EB0F5-48DB-263F-27F8-4240C15FBF24}"/>
          </ac:graphicFrameMkLst>
        </pc:graphicFrameChg>
      </pc:sldChg>
      <pc:sldChg chg="add del">
        <pc:chgData name="Devang Prabhune" userId="490f8c34296b15d4" providerId="LiveId" clId="{A0889D68-AFB5-4A97-8AA7-B15C0A253ED9}" dt="2025-04-25T21:37:07.809" v="563"/>
        <pc:sldMkLst>
          <pc:docMk/>
          <pc:sldMk cId="1620729353" sldId="259"/>
        </pc:sldMkLst>
      </pc:sldChg>
      <pc:sldChg chg="addSp delSp modSp new del mod">
        <pc:chgData name="Devang Prabhune" userId="490f8c34296b15d4" providerId="LiveId" clId="{A0889D68-AFB5-4A97-8AA7-B15C0A253ED9}" dt="2025-04-25T21:33:45.790" v="484" actId="2696"/>
        <pc:sldMkLst>
          <pc:docMk/>
          <pc:sldMk cId="3202812475" sldId="259"/>
        </pc:sldMkLst>
        <pc:spChg chg="mod">
          <ac:chgData name="Devang Prabhune" userId="490f8c34296b15d4" providerId="LiveId" clId="{A0889D68-AFB5-4A97-8AA7-B15C0A253ED9}" dt="2025-04-25T21:15:42.220" v="235" actId="20577"/>
          <ac:spMkLst>
            <pc:docMk/>
            <pc:sldMk cId="3202812475" sldId="259"/>
            <ac:spMk id="2" creationId="{C02997D1-7731-FB42-FE02-CC75B21EB8BC}"/>
          </ac:spMkLst>
        </pc:spChg>
        <pc:spChg chg="add del mod">
          <ac:chgData name="Devang Prabhune" userId="490f8c34296b15d4" providerId="LiveId" clId="{A0889D68-AFB5-4A97-8AA7-B15C0A253ED9}" dt="2025-04-25T21:30:16.565" v="476" actId="20577"/>
          <ac:spMkLst>
            <pc:docMk/>
            <pc:sldMk cId="3202812475" sldId="259"/>
            <ac:spMk id="3" creationId="{04F5B1A2-D4F6-B784-629C-46B040F8026E}"/>
          </ac:spMkLst>
        </pc:spChg>
        <pc:spChg chg="add mod">
          <ac:chgData name="Devang Prabhune" userId="490f8c34296b15d4" providerId="LiveId" clId="{A0889D68-AFB5-4A97-8AA7-B15C0A253ED9}" dt="2025-04-25T21:30:03.306" v="468"/>
          <ac:spMkLst>
            <pc:docMk/>
            <pc:sldMk cId="3202812475" sldId="259"/>
            <ac:spMk id="4" creationId="{49909463-4C10-503A-8D52-6F8B7BC25508}"/>
          </ac:spMkLst>
        </pc:spChg>
        <pc:spChg chg="add mod">
          <ac:chgData name="Devang Prabhune" userId="490f8c34296b15d4" providerId="LiveId" clId="{A0889D68-AFB5-4A97-8AA7-B15C0A253ED9}" dt="2025-04-25T21:30:05.737" v="472"/>
          <ac:spMkLst>
            <pc:docMk/>
            <pc:sldMk cId="3202812475" sldId="259"/>
            <ac:spMk id="5" creationId="{819F0D0C-2434-DACD-5152-6D9C157B6411}"/>
          </ac:spMkLst>
        </pc:spChg>
        <pc:picChg chg="add del ord">
          <ac:chgData name="Devang Prabhune" userId="490f8c34296b15d4" providerId="LiveId" clId="{A0889D68-AFB5-4A97-8AA7-B15C0A253ED9}" dt="2025-04-25T21:31:48.110" v="480" actId="22"/>
          <ac:picMkLst>
            <pc:docMk/>
            <pc:sldMk cId="3202812475" sldId="259"/>
            <ac:picMk id="7" creationId="{CF062758-14BF-D694-2743-C586CA83789B}"/>
          </ac:picMkLst>
        </pc:picChg>
        <pc:picChg chg="add mod">
          <ac:chgData name="Devang Prabhune" userId="490f8c34296b15d4" providerId="LiveId" clId="{A0889D68-AFB5-4A97-8AA7-B15C0A253ED9}" dt="2025-04-25T21:32:03.500" v="483" actId="1076"/>
          <ac:picMkLst>
            <pc:docMk/>
            <pc:sldMk cId="3202812475" sldId="259"/>
            <ac:picMk id="9" creationId="{5E6DFA0C-C455-55AE-6984-DFAB1808EEDE}"/>
          </ac:picMkLst>
        </pc:picChg>
      </pc:sldChg>
      <pc:sldChg chg="modSp new del mod">
        <pc:chgData name="Devang Prabhune" userId="490f8c34296b15d4" providerId="LiveId" clId="{A0889D68-AFB5-4A97-8AA7-B15C0A253ED9}" dt="2025-04-25T21:22:41.424" v="277" actId="2696"/>
        <pc:sldMkLst>
          <pc:docMk/>
          <pc:sldMk cId="1386743286" sldId="260"/>
        </pc:sldMkLst>
        <pc:spChg chg="mod">
          <ac:chgData name="Devang Prabhune" userId="490f8c34296b15d4" providerId="LiveId" clId="{A0889D68-AFB5-4A97-8AA7-B15C0A253ED9}" dt="2025-04-25T21:22:36.192" v="276" actId="20577"/>
          <ac:spMkLst>
            <pc:docMk/>
            <pc:sldMk cId="1386743286" sldId="260"/>
            <ac:spMk id="2" creationId="{9127604A-D624-0E74-E80C-81E89D45BFEA}"/>
          </ac:spMkLst>
        </pc:spChg>
        <pc:spChg chg="mod">
          <ac:chgData name="Devang Prabhune" userId="490f8c34296b15d4" providerId="LiveId" clId="{A0889D68-AFB5-4A97-8AA7-B15C0A253ED9}" dt="2025-04-25T21:22:33.732" v="274"/>
          <ac:spMkLst>
            <pc:docMk/>
            <pc:sldMk cId="1386743286" sldId="260"/>
            <ac:spMk id="3" creationId="{733928A1-EC94-7CEA-C377-2A164107AD38}"/>
          </ac:spMkLst>
        </pc:spChg>
      </pc:sldChg>
      <pc:sldChg chg="addSp delSp modSp new mod">
        <pc:chgData name="Devang Prabhune" userId="490f8c34296b15d4" providerId="LiveId" clId="{A0889D68-AFB5-4A97-8AA7-B15C0A253ED9}" dt="2025-04-25T22:18:14.577" v="1010" actId="1076"/>
        <pc:sldMkLst>
          <pc:docMk/>
          <pc:sldMk cId="2376937028" sldId="260"/>
        </pc:sldMkLst>
        <pc:spChg chg="mod">
          <ac:chgData name="Devang Prabhune" userId="490f8c34296b15d4" providerId="LiveId" clId="{A0889D68-AFB5-4A97-8AA7-B15C0A253ED9}" dt="2025-04-25T21:44:41.318" v="602"/>
          <ac:spMkLst>
            <pc:docMk/>
            <pc:sldMk cId="2376937028" sldId="260"/>
            <ac:spMk id="2" creationId="{C3135C51-0C61-5C00-1EB7-5212FF717F0E}"/>
          </ac:spMkLst>
        </pc:spChg>
        <pc:spChg chg="mod">
          <ac:chgData name="Devang Prabhune" userId="490f8c34296b15d4" providerId="LiveId" clId="{A0889D68-AFB5-4A97-8AA7-B15C0A253ED9}" dt="2025-04-25T22:18:07.929" v="1009" actId="27636"/>
          <ac:spMkLst>
            <pc:docMk/>
            <pc:sldMk cId="2376937028" sldId="260"/>
            <ac:spMk id="3" creationId="{49366466-7B6F-A4DC-33E7-ED51D3C8F8A5}"/>
          </ac:spMkLst>
        </pc:spChg>
        <pc:spChg chg="add del mod">
          <ac:chgData name="Devang Prabhune" userId="490f8c34296b15d4" providerId="LiveId" clId="{A0889D68-AFB5-4A97-8AA7-B15C0A253ED9}" dt="2025-04-25T22:18:07.916" v="1008" actId="27636"/>
          <ac:spMkLst>
            <pc:docMk/>
            <pc:sldMk cId="2376937028" sldId="260"/>
            <ac:spMk id="4" creationId="{99E34699-7C6E-DE6B-BCAA-BCDCDD03335F}"/>
          </ac:spMkLst>
        </pc:spChg>
        <pc:spChg chg="add mod">
          <ac:chgData name="Devang Prabhune" userId="490f8c34296b15d4" providerId="LiveId" clId="{A0889D68-AFB5-4A97-8AA7-B15C0A253ED9}" dt="2025-04-25T21:23:22.832" v="290"/>
          <ac:spMkLst>
            <pc:docMk/>
            <pc:sldMk cId="2376937028" sldId="260"/>
            <ac:spMk id="5" creationId="{F2B6A5B3-E516-C5B3-C0AB-C7BE3C6EF68C}"/>
          </ac:spMkLst>
        </pc:spChg>
        <pc:spChg chg="add mod">
          <ac:chgData name="Devang Prabhune" userId="490f8c34296b15d4" providerId="LiveId" clId="{A0889D68-AFB5-4A97-8AA7-B15C0A253ED9}" dt="2025-04-25T21:23:30.251" v="293"/>
          <ac:spMkLst>
            <pc:docMk/>
            <pc:sldMk cId="2376937028" sldId="260"/>
            <ac:spMk id="6" creationId="{FB112F2F-4006-754D-9DC7-D689065E95B9}"/>
          </ac:spMkLst>
        </pc:spChg>
        <pc:spChg chg="add">
          <ac:chgData name="Devang Prabhune" userId="490f8c34296b15d4" providerId="LiveId" clId="{A0889D68-AFB5-4A97-8AA7-B15C0A253ED9}" dt="2025-04-25T21:23:28.282" v="292"/>
          <ac:spMkLst>
            <pc:docMk/>
            <pc:sldMk cId="2376937028" sldId="260"/>
            <ac:spMk id="7" creationId="{774EBC19-52DA-8A97-5E03-F410502EFCEB}"/>
          </ac:spMkLst>
        </pc:spChg>
        <pc:spChg chg="add del mod">
          <ac:chgData name="Devang Prabhune" userId="490f8c34296b15d4" providerId="LiveId" clId="{A0889D68-AFB5-4A97-8AA7-B15C0A253ED9}" dt="2025-04-25T22:18:14.577" v="1010" actId="1076"/>
          <ac:spMkLst>
            <pc:docMk/>
            <pc:sldMk cId="2376937028" sldId="260"/>
            <ac:spMk id="8" creationId="{C49A9F15-0087-4BA7-7915-AF336DFCAA9C}"/>
          </ac:spMkLst>
        </pc:spChg>
      </pc:sldChg>
      <pc:sldChg chg="addSp delSp modSp new del mod">
        <pc:chgData name="Devang Prabhune" userId="490f8c34296b15d4" providerId="LiveId" clId="{A0889D68-AFB5-4A97-8AA7-B15C0A253ED9}" dt="2025-04-25T21:45:03.722" v="607" actId="2696"/>
        <pc:sldMkLst>
          <pc:docMk/>
          <pc:sldMk cId="1530923460" sldId="261"/>
        </pc:sldMkLst>
        <pc:spChg chg="mod">
          <ac:chgData name="Devang Prabhune" userId="490f8c34296b15d4" providerId="LiveId" clId="{A0889D68-AFB5-4A97-8AA7-B15C0A253ED9}" dt="2025-04-25T21:44:41.318" v="602"/>
          <ac:spMkLst>
            <pc:docMk/>
            <pc:sldMk cId="1530923460" sldId="261"/>
            <ac:spMk id="2" creationId="{829D684A-10F4-9948-FA7C-1ED98C7873DB}"/>
          </ac:spMkLst>
        </pc:spChg>
        <pc:spChg chg="del">
          <ac:chgData name="Devang Prabhune" userId="490f8c34296b15d4" providerId="LiveId" clId="{A0889D68-AFB5-4A97-8AA7-B15C0A253ED9}" dt="2025-04-25T21:37:23.969" v="564" actId="931"/>
          <ac:spMkLst>
            <pc:docMk/>
            <pc:sldMk cId="1530923460" sldId="261"/>
            <ac:spMk id="3" creationId="{CB93E58A-DA3F-1131-42DB-A8F5402E0754}"/>
          </ac:spMkLst>
        </pc:spChg>
        <pc:spChg chg="mod">
          <ac:chgData name="Devang Prabhune" userId="490f8c34296b15d4" providerId="LiveId" clId="{A0889D68-AFB5-4A97-8AA7-B15C0A253ED9}" dt="2025-04-25T21:44:41.318" v="602"/>
          <ac:spMkLst>
            <pc:docMk/>
            <pc:sldMk cId="1530923460" sldId="261"/>
            <ac:spMk id="4" creationId="{9A3AAECD-7BB3-B60F-1536-D019523537A9}"/>
          </ac:spMkLst>
        </pc:spChg>
        <pc:spChg chg="add del mod">
          <ac:chgData name="Devang Prabhune" userId="490f8c34296b15d4" providerId="LiveId" clId="{A0889D68-AFB5-4A97-8AA7-B15C0A253ED9}" dt="2025-04-25T21:44:01.018" v="599" actId="931"/>
          <ac:spMkLst>
            <pc:docMk/>
            <pc:sldMk cId="1530923460" sldId="261"/>
            <ac:spMk id="8" creationId="{771497A7-C670-A6F3-A3FD-CC7DCB5A707D}"/>
          </ac:spMkLst>
        </pc:spChg>
        <pc:picChg chg="add del mod">
          <ac:chgData name="Devang Prabhune" userId="490f8c34296b15d4" providerId="LiveId" clId="{A0889D68-AFB5-4A97-8AA7-B15C0A253ED9}" dt="2025-04-25T21:37:47.919" v="571" actId="21"/>
          <ac:picMkLst>
            <pc:docMk/>
            <pc:sldMk cId="1530923460" sldId="261"/>
            <ac:picMk id="6" creationId="{F27C0A43-6EC1-E5D1-EF6D-A575FABF9CB3}"/>
          </ac:picMkLst>
        </pc:picChg>
        <pc:picChg chg="add mod">
          <ac:chgData name="Devang Prabhune" userId="490f8c34296b15d4" providerId="LiveId" clId="{A0889D68-AFB5-4A97-8AA7-B15C0A253ED9}" dt="2025-04-25T21:44:41.318" v="602"/>
          <ac:picMkLst>
            <pc:docMk/>
            <pc:sldMk cId="1530923460" sldId="261"/>
            <ac:picMk id="10" creationId="{5ADA928E-E86D-E40B-D1B6-4E0D016C87B5}"/>
          </ac:picMkLst>
        </pc:picChg>
      </pc:sldChg>
      <pc:sldChg chg="addSp new">
        <pc:chgData name="Devang Prabhune" userId="490f8c34296b15d4" providerId="LiveId" clId="{A0889D68-AFB5-4A97-8AA7-B15C0A253ED9}" dt="2025-04-25T21:46:26.338" v="612"/>
        <pc:sldMkLst>
          <pc:docMk/>
          <pc:sldMk cId="2063765629" sldId="261"/>
        </pc:sldMkLst>
        <pc:picChg chg="add">
          <ac:chgData name="Devang Prabhune" userId="490f8c34296b15d4" providerId="LiveId" clId="{A0889D68-AFB5-4A97-8AA7-B15C0A253ED9}" dt="2025-04-25T21:45:29.161" v="609"/>
          <ac:picMkLst>
            <pc:docMk/>
            <pc:sldMk cId="2063765629" sldId="261"/>
            <ac:picMk id="2" creationId="{686E0FC6-79B4-443A-E237-898A9759F4B2}"/>
          </ac:picMkLst>
        </pc:picChg>
        <pc:picChg chg="add">
          <ac:chgData name="Devang Prabhune" userId="490f8c34296b15d4" providerId="LiveId" clId="{A0889D68-AFB5-4A97-8AA7-B15C0A253ED9}" dt="2025-04-25T21:46:26.338" v="612"/>
          <ac:picMkLst>
            <pc:docMk/>
            <pc:sldMk cId="2063765629" sldId="261"/>
            <ac:picMk id="3" creationId="{548C4F8A-78AD-2F77-78E2-F82F6547867B}"/>
          </ac:picMkLst>
        </pc:picChg>
      </pc:sldChg>
      <pc:sldChg chg="add del">
        <pc:chgData name="Devang Prabhune" userId="490f8c34296b15d4" providerId="LiveId" clId="{A0889D68-AFB5-4A97-8AA7-B15C0A253ED9}" dt="2025-04-25T21:45:36.827" v="611"/>
        <pc:sldMkLst>
          <pc:docMk/>
          <pc:sldMk cId="3172344892" sldId="262"/>
        </pc:sldMkLst>
      </pc:sldChg>
      <pc:sldChg chg="modSp new mod">
        <pc:chgData name="Devang Prabhune" userId="490f8c34296b15d4" providerId="LiveId" clId="{A0889D68-AFB5-4A97-8AA7-B15C0A253ED9}" dt="2025-04-25T21:53:50.122" v="651"/>
        <pc:sldMkLst>
          <pc:docMk/>
          <pc:sldMk cId="3698001359" sldId="262"/>
        </pc:sldMkLst>
        <pc:spChg chg="mod">
          <ac:chgData name="Devang Prabhune" userId="490f8c34296b15d4" providerId="LiveId" clId="{A0889D68-AFB5-4A97-8AA7-B15C0A253ED9}" dt="2025-04-25T21:53:39.070" v="650" actId="20577"/>
          <ac:spMkLst>
            <pc:docMk/>
            <pc:sldMk cId="3698001359" sldId="262"/>
            <ac:spMk id="2" creationId="{D3541159-8829-5CBD-602C-B00535C9D0B5}"/>
          </ac:spMkLst>
        </pc:spChg>
        <pc:spChg chg="mod">
          <ac:chgData name="Devang Prabhune" userId="490f8c34296b15d4" providerId="LiveId" clId="{A0889D68-AFB5-4A97-8AA7-B15C0A253ED9}" dt="2025-04-25T21:53:50.122" v="651"/>
          <ac:spMkLst>
            <pc:docMk/>
            <pc:sldMk cId="3698001359" sldId="262"/>
            <ac:spMk id="3" creationId="{BC5BE9FF-2D82-98B0-8165-7B82EC58F5A4}"/>
          </ac:spMkLst>
        </pc:spChg>
      </pc:sldChg>
      <pc:sldChg chg="addSp new mod">
        <pc:chgData name="Devang Prabhune" userId="490f8c34296b15d4" providerId="LiveId" clId="{A0889D68-AFB5-4A97-8AA7-B15C0A253ED9}" dt="2025-04-25T21:54:29.692" v="653" actId="22"/>
        <pc:sldMkLst>
          <pc:docMk/>
          <pc:sldMk cId="525851904" sldId="263"/>
        </pc:sldMkLst>
        <pc:picChg chg="add">
          <ac:chgData name="Devang Prabhune" userId="490f8c34296b15d4" providerId="LiveId" clId="{A0889D68-AFB5-4A97-8AA7-B15C0A253ED9}" dt="2025-04-25T21:54:29.692" v="653" actId="22"/>
          <ac:picMkLst>
            <pc:docMk/>
            <pc:sldMk cId="525851904" sldId="263"/>
            <ac:picMk id="3" creationId="{AA87AA41-7E7C-5302-3B7F-4986378106CA}"/>
          </ac:picMkLst>
        </pc:picChg>
      </pc:sldChg>
      <pc:sldChg chg="modSp new mod">
        <pc:chgData name="Devang Prabhune" userId="490f8c34296b15d4" providerId="LiveId" clId="{A0889D68-AFB5-4A97-8AA7-B15C0A253ED9}" dt="2025-04-25T21:55:42.083" v="690" actId="5793"/>
        <pc:sldMkLst>
          <pc:docMk/>
          <pc:sldMk cId="3292244520" sldId="264"/>
        </pc:sldMkLst>
        <pc:spChg chg="mod">
          <ac:chgData name="Devang Prabhune" userId="490f8c34296b15d4" providerId="LiveId" clId="{A0889D68-AFB5-4A97-8AA7-B15C0A253ED9}" dt="2025-04-25T21:55:18.670" v="688" actId="20577"/>
          <ac:spMkLst>
            <pc:docMk/>
            <pc:sldMk cId="3292244520" sldId="264"/>
            <ac:spMk id="2" creationId="{F5D46F16-80C6-32DF-7B74-70CB914295D9}"/>
          </ac:spMkLst>
        </pc:spChg>
        <pc:spChg chg="mod">
          <ac:chgData name="Devang Prabhune" userId="490f8c34296b15d4" providerId="LiveId" clId="{A0889D68-AFB5-4A97-8AA7-B15C0A253ED9}" dt="2025-04-25T21:55:42.083" v="690" actId="5793"/>
          <ac:spMkLst>
            <pc:docMk/>
            <pc:sldMk cId="3292244520" sldId="264"/>
            <ac:spMk id="3" creationId="{D117B7A0-9312-B07C-31BD-4A491B2C7CAA}"/>
          </ac:spMkLst>
        </pc:spChg>
      </pc:sldChg>
      <pc:sldChg chg="addSp new mod">
        <pc:chgData name="Devang Prabhune" userId="490f8c34296b15d4" providerId="LiveId" clId="{A0889D68-AFB5-4A97-8AA7-B15C0A253ED9}" dt="2025-04-25T21:56:39.416" v="692" actId="22"/>
        <pc:sldMkLst>
          <pc:docMk/>
          <pc:sldMk cId="4173058214" sldId="265"/>
        </pc:sldMkLst>
        <pc:picChg chg="add">
          <ac:chgData name="Devang Prabhune" userId="490f8c34296b15d4" providerId="LiveId" clId="{A0889D68-AFB5-4A97-8AA7-B15C0A253ED9}" dt="2025-04-25T21:56:39.416" v="692" actId="22"/>
          <ac:picMkLst>
            <pc:docMk/>
            <pc:sldMk cId="4173058214" sldId="265"/>
            <ac:picMk id="3" creationId="{C3F7CC80-3F73-CF46-CBD5-84CEF7D9BF34}"/>
          </ac:picMkLst>
        </pc:picChg>
      </pc:sldChg>
      <pc:sldChg chg="modSp new mod">
        <pc:chgData name="Devang Prabhune" userId="490f8c34296b15d4" providerId="LiveId" clId="{A0889D68-AFB5-4A97-8AA7-B15C0A253ED9}" dt="2025-04-25T22:00:42.261" v="720" actId="5793"/>
        <pc:sldMkLst>
          <pc:docMk/>
          <pc:sldMk cId="716240186" sldId="266"/>
        </pc:sldMkLst>
        <pc:spChg chg="mod">
          <ac:chgData name="Devang Prabhune" userId="490f8c34296b15d4" providerId="LiveId" clId="{A0889D68-AFB5-4A97-8AA7-B15C0A253ED9}" dt="2025-04-25T21:57:02.051" v="718" actId="20577"/>
          <ac:spMkLst>
            <pc:docMk/>
            <pc:sldMk cId="716240186" sldId="266"/>
            <ac:spMk id="2" creationId="{B9ADF908-67FD-C0D7-586B-7A49FBD655E1}"/>
          </ac:spMkLst>
        </pc:spChg>
        <pc:spChg chg="mod">
          <ac:chgData name="Devang Prabhune" userId="490f8c34296b15d4" providerId="LiveId" clId="{A0889D68-AFB5-4A97-8AA7-B15C0A253ED9}" dt="2025-04-25T22:00:42.261" v="720" actId="5793"/>
          <ac:spMkLst>
            <pc:docMk/>
            <pc:sldMk cId="716240186" sldId="266"/>
            <ac:spMk id="3" creationId="{3CA54C05-6233-5118-97B2-22A17D73AFDE}"/>
          </ac:spMkLst>
        </pc:spChg>
      </pc:sldChg>
      <pc:sldChg chg="modSp new del mod">
        <pc:chgData name="Devang Prabhune" userId="490f8c34296b15d4" providerId="LiveId" clId="{A0889D68-AFB5-4A97-8AA7-B15C0A253ED9}" dt="2025-04-25T22:02:20.648" v="757" actId="2696"/>
        <pc:sldMkLst>
          <pc:docMk/>
          <pc:sldMk cId="2601282399" sldId="267"/>
        </pc:sldMkLst>
        <pc:spChg chg="mod">
          <ac:chgData name="Devang Prabhune" userId="490f8c34296b15d4" providerId="LiveId" clId="{A0889D68-AFB5-4A97-8AA7-B15C0A253ED9}" dt="2025-04-25T22:02:14.606" v="756" actId="21"/>
          <ac:spMkLst>
            <pc:docMk/>
            <pc:sldMk cId="2601282399" sldId="267"/>
            <ac:spMk id="2" creationId="{E747C2BD-39AF-DCC7-9047-A9C0E13BD11A}"/>
          </ac:spMkLst>
        </pc:spChg>
        <pc:spChg chg="mod">
          <ac:chgData name="Devang Prabhune" userId="490f8c34296b15d4" providerId="LiveId" clId="{A0889D68-AFB5-4A97-8AA7-B15C0A253ED9}" dt="2025-04-25T22:02:07.776" v="755" actId="14100"/>
          <ac:spMkLst>
            <pc:docMk/>
            <pc:sldMk cId="2601282399" sldId="267"/>
            <ac:spMk id="3" creationId="{A49CD416-1ED0-E1F1-71C2-5020314505F0}"/>
          </ac:spMkLst>
        </pc:spChg>
      </pc:sldChg>
      <pc:sldChg chg="addSp modSp new mod">
        <pc:chgData name="Devang Prabhune" userId="490f8c34296b15d4" providerId="LiveId" clId="{A0889D68-AFB5-4A97-8AA7-B15C0A253ED9}" dt="2025-04-25T22:04:57.237" v="800" actId="20577"/>
        <pc:sldMkLst>
          <pc:docMk/>
          <pc:sldMk cId="2811322571" sldId="267"/>
        </pc:sldMkLst>
        <pc:spChg chg="mod">
          <ac:chgData name="Devang Prabhune" userId="490f8c34296b15d4" providerId="LiveId" clId="{A0889D68-AFB5-4A97-8AA7-B15C0A253ED9}" dt="2025-04-25T22:03:07.027" v="786" actId="255"/>
          <ac:spMkLst>
            <pc:docMk/>
            <pc:sldMk cId="2811322571" sldId="267"/>
            <ac:spMk id="2" creationId="{41449DDE-31EE-6DFA-48EA-CBD6C0544018}"/>
          </ac:spMkLst>
        </pc:spChg>
        <pc:graphicFrameChg chg="add mod">
          <ac:chgData name="Devang Prabhune" userId="490f8c34296b15d4" providerId="LiveId" clId="{A0889D68-AFB5-4A97-8AA7-B15C0A253ED9}" dt="2025-04-25T22:04:57.237" v="800" actId="20577"/>
          <ac:graphicFrameMkLst>
            <pc:docMk/>
            <pc:sldMk cId="2811322571" sldId="267"/>
            <ac:graphicFrameMk id="5" creationId="{FB5B8B78-590F-F64A-9CB3-ED484C99567D}"/>
          </ac:graphicFrameMkLst>
        </pc:graphicFrameChg>
      </pc:sldChg>
      <pc:sldChg chg="addSp new mod">
        <pc:chgData name="Devang Prabhune" userId="490f8c34296b15d4" providerId="LiveId" clId="{A0889D68-AFB5-4A97-8AA7-B15C0A253ED9}" dt="2025-04-25T22:05:55.139" v="802" actId="22"/>
        <pc:sldMkLst>
          <pc:docMk/>
          <pc:sldMk cId="1206744422" sldId="268"/>
        </pc:sldMkLst>
        <pc:picChg chg="add">
          <ac:chgData name="Devang Prabhune" userId="490f8c34296b15d4" providerId="LiveId" clId="{A0889D68-AFB5-4A97-8AA7-B15C0A253ED9}" dt="2025-04-25T22:05:55.139" v="802" actId="22"/>
          <ac:picMkLst>
            <pc:docMk/>
            <pc:sldMk cId="1206744422" sldId="268"/>
            <ac:picMk id="3" creationId="{F61C3EE7-35A3-14B1-72D0-0B3CAE5FD327}"/>
          </ac:picMkLst>
        </pc:picChg>
      </pc:sldChg>
      <pc:sldChg chg="add del">
        <pc:chgData name="Devang Prabhune" userId="490f8c34296b15d4" providerId="LiveId" clId="{A0889D68-AFB5-4A97-8AA7-B15C0A253ED9}" dt="2025-04-25T22:02:33.207" v="762"/>
        <pc:sldMkLst>
          <pc:docMk/>
          <pc:sldMk cId="1646640437" sldId="268"/>
        </pc:sldMkLst>
      </pc:sldChg>
      <pc:sldChg chg="add del">
        <pc:chgData name="Devang Prabhune" userId="490f8c34296b15d4" providerId="LiveId" clId="{A0889D68-AFB5-4A97-8AA7-B15C0A253ED9}" dt="2025-04-25T22:02:29.973" v="760"/>
        <pc:sldMkLst>
          <pc:docMk/>
          <pc:sldMk cId="3559595110" sldId="268"/>
        </pc:sldMkLst>
      </pc:sldChg>
      <pc:sldChg chg="modSp new mod">
        <pc:chgData name="Devang Prabhune" userId="490f8c34296b15d4" providerId="LiveId" clId="{A0889D68-AFB5-4A97-8AA7-B15C0A253ED9}" dt="2025-04-25T22:09:15.458" v="830" actId="5793"/>
        <pc:sldMkLst>
          <pc:docMk/>
          <pc:sldMk cId="3453927739" sldId="269"/>
        </pc:sldMkLst>
        <pc:spChg chg="mod">
          <ac:chgData name="Devang Prabhune" userId="490f8c34296b15d4" providerId="LiveId" clId="{A0889D68-AFB5-4A97-8AA7-B15C0A253ED9}" dt="2025-04-25T22:06:20.934" v="828" actId="20577"/>
          <ac:spMkLst>
            <pc:docMk/>
            <pc:sldMk cId="3453927739" sldId="269"/>
            <ac:spMk id="2" creationId="{41DB7E26-518C-1B72-0417-8DEAF9EFEFFA}"/>
          </ac:spMkLst>
        </pc:spChg>
        <pc:spChg chg="mod">
          <ac:chgData name="Devang Prabhune" userId="490f8c34296b15d4" providerId="LiveId" clId="{A0889D68-AFB5-4A97-8AA7-B15C0A253ED9}" dt="2025-04-25T22:09:15.458" v="830" actId="5793"/>
          <ac:spMkLst>
            <pc:docMk/>
            <pc:sldMk cId="3453927739" sldId="269"/>
            <ac:spMk id="3" creationId="{D767B468-CD1D-B446-415E-AFF9F5C714C5}"/>
          </ac:spMkLst>
        </pc:spChg>
      </pc:sldChg>
      <pc:sldChg chg="addSp new mod">
        <pc:chgData name="Devang Prabhune" userId="490f8c34296b15d4" providerId="LiveId" clId="{A0889D68-AFB5-4A97-8AA7-B15C0A253ED9}" dt="2025-04-25T22:10:03.665" v="832" actId="22"/>
        <pc:sldMkLst>
          <pc:docMk/>
          <pc:sldMk cId="852271625" sldId="270"/>
        </pc:sldMkLst>
        <pc:picChg chg="add">
          <ac:chgData name="Devang Prabhune" userId="490f8c34296b15d4" providerId="LiveId" clId="{A0889D68-AFB5-4A97-8AA7-B15C0A253ED9}" dt="2025-04-25T22:10:03.665" v="832" actId="22"/>
          <ac:picMkLst>
            <pc:docMk/>
            <pc:sldMk cId="852271625" sldId="270"/>
            <ac:picMk id="3" creationId="{8673EF23-4301-A704-4D80-2BA49DBC73A0}"/>
          </ac:picMkLst>
        </pc:picChg>
      </pc:sldChg>
      <pc:sldChg chg="modSp new mod">
        <pc:chgData name="Devang Prabhune" userId="490f8c34296b15d4" providerId="LiveId" clId="{A0889D68-AFB5-4A97-8AA7-B15C0A253ED9}" dt="2025-04-25T22:10:37.882" v="855" actId="5793"/>
        <pc:sldMkLst>
          <pc:docMk/>
          <pc:sldMk cId="2518289423" sldId="271"/>
        </pc:sldMkLst>
        <pc:spChg chg="mod">
          <ac:chgData name="Devang Prabhune" userId="490f8c34296b15d4" providerId="LiveId" clId="{A0889D68-AFB5-4A97-8AA7-B15C0A253ED9}" dt="2025-04-25T22:10:25.593" v="853" actId="20577"/>
          <ac:spMkLst>
            <pc:docMk/>
            <pc:sldMk cId="2518289423" sldId="271"/>
            <ac:spMk id="2" creationId="{AD95AFAE-6A0F-46C9-79B2-B236DF581D11}"/>
          </ac:spMkLst>
        </pc:spChg>
        <pc:spChg chg="mod">
          <ac:chgData name="Devang Prabhune" userId="490f8c34296b15d4" providerId="LiveId" clId="{A0889D68-AFB5-4A97-8AA7-B15C0A253ED9}" dt="2025-04-25T22:10:37.882" v="855" actId="5793"/>
          <ac:spMkLst>
            <pc:docMk/>
            <pc:sldMk cId="2518289423" sldId="271"/>
            <ac:spMk id="3" creationId="{D5B6FD45-4AFE-522E-DE8C-D0ADE7F54704}"/>
          </ac:spMkLst>
        </pc:spChg>
      </pc:sldChg>
      <pc:sldChg chg="addSp new mod">
        <pc:chgData name="Devang Prabhune" userId="490f8c34296b15d4" providerId="LiveId" clId="{A0889D68-AFB5-4A97-8AA7-B15C0A253ED9}" dt="2025-04-25T22:11:02.420" v="857" actId="22"/>
        <pc:sldMkLst>
          <pc:docMk/>
          <pc:sldMk cId="2419322743" sldId="272"/>
        </pc:sldMkLst>
        <pc:picChg chg="add">
          <ac:chgData name="Devang Prabhune" userId="490f8c34296b15d4" providerId="LiveId" clId="{A0889D68-AFB5-4A97-8AA7-B15C0A253ED9}" dt="2025-04-25T22:11:02.420" v="857" actId="22"/>
          <ac:picMkLst>
            <pc:docMk/>
            <pc:sldMk cId="2419322743" sldId="272"/>
            <ac:picMk id="3" creationId="{D55F32DA-8BA4-2B74-7DEF-058E4F8079F5}"/>
          </ac:picMkLst>
        </pc:picChg>
      </pc:sldChg>
      <pc:sldChg chg="modSp new mod">
        <pc:chgData name="Devang Prabhune" userId="490f8c34296b15d4" providerId="LiveId" clId="{A0889D68-AFB5-4A97-8AA7-B15C0A253ED9}" dt="2025-04-25T22:11:49.399" v="903" actId="20577"/>
        <pc:sldMkLst>
          <pc:docMk/>
          <pc:sldMk cId="152607865" sldId="273"/>
        </pc:sldMkLst>
        <pc:spChg chg="mod">
          <ac:chgData name="Devang Prabhune" userId="490f8c34296b15d4" providerId="LiveId" clId="{A0889D68-AFB5-4A97-8AA7-B15C0A253ED9}" dt="2025-04-25T22:11:22.588" v="883" actId="20577"/>
          <ac:spMkLst>
            <pc:docMk/>
            <pc:sldMk cId="152607865" sldId="273"/>
            <ac:spMk id="2" creationId="{70AD209E-A906-D420-D12B-5283892A167C}"/>
          </ac:spMkLst>
        </pc:spChg>
        <pc:spChg chg="mod">
          <ac:chgData name="Devang Prabhune" userId="490f8c34296b15d4" providerId="LiveId" clId="{A0889D68-AFB5-4A97-8AA7-B15C0A253ED9}" dt="2025-04-25T22:11:49.399" v="903" actId="20577"/>
          <ac:spMkLst>
            <pc:docMk/>
            <pc:sldMk cId="152607865" sldId="273"/>
            <ac:spMk id="3" creationId="{6670D50D-3769-4476-59CC-79D4E455B69C}"/>
          </ac:spMkLst>
        </pc:spChg>
      </pc:sldChg>
      <pc:sldChg chg="modSp new mod">
        <pc:chgData name="Devang Prabhune" userId="490f8c34296b15d4" providerId="LiveId" clId="{A0889D68-AFB5-4A97-8AA7-B15C0A253ED9}" dt="2025-04-25T22:13:14.221" v="971" actId="27636"/>
        <pc:sldMkLst>
          <pc:docMk/>
          <pc:sldMk cId="1678988414" sldId="274"/>
        </pc:sldMkLst>
        <pc:spChg chg="mod">
          <ac:chgData name="Devang Prabhune" userId="490f8c34296b15d4" providerId="LiveId" clId="{A0889D68-AFB5-4A97-8AA7-B15C0A253ED9}" dt="2025-04-25T22:12:47.964" v="966" actId="20577"/>
          <ac:spMkLst>
            <pc:docMk/>
            <pc:sldMk cId="1678988414" sldId="274"/>
            <ac:spMk id="2" creationId="{6C958C78-2628-E3EF-E795-FFEC77213DC9}"/>
          </ac:spMkLst>
        </pc:spChg>
        <pc:spChg chg="mod">
          <ac:chgData name="Devang Prabhune" userId="490f8c34296b15d4" providerId="LiveId" clId="{A0889D68-AFB5-4A97-8AA7-B15C0A253ED9}" dt="2025-04-25T22:13:14.221" v="971" actId="27636"/>
          <ac:spMkLst>
            <pc:docMk/>
            <pc:sldMk cId="1678988414" sldId="274"/>
            <ac:spMk id="3" creationId="{8014A8AC-072F-FA50-479F-8ED5117C5A0D}"/>
          </ac:spMkLst>
        </pc:spChg>
      </pc:sldChg>
      <pc:sldChg chg="modSp new mod">
        <pc:chgData name="Devang Prabhune" userId="490f8c34296b15d4" providerId="LiveId" clId="{A0889D68-AFB5-4A97-8AA7-B15C0A253ED9}" dt="2025-04-25T22:15:22.521" v="994" actId="27636"/>
        <pc:sldMkLst>
          <pc:docMk/>
          <pc:sldMk cId="1107550214" sldId="275"/>
        </pc:sldMkLst>
        <pc:spChg chg="mod">
          <ac:chgData name="Devang Prabhune" userId="490f8c34296b15d4" providerId="LiveId" clId="{A0889D68-AFB5-4A97-8AA7-B15C0A253ED9}" dt="2025-04-25T22:13:39.416" v="987" actId="20577"/>
          <ac:spMkLst>
            <pc:docMk/>
            <pc:sldMk cId="1107550214" sldId="275"/>
            <ac:spMk id="2" creationId="{055E5696-F25F-685D-13A2-19FBF86DE0A7}"/>
          </ac:spMkLst>
        </pc:spChg>
        <pc:spChg chg="mod">
          <ac:chgData name="Devang Prabhune" userId="490f8c34296b15d4" providerId="LiveId" clId="{A0889D68-AFB5-4A97-8AA7-B15C0A253ED9}" dt="2025-04-25T22:15:22.521" v="994" actId="27636"/>
          <ac:spMkLst>
            <pc:docMk/>
            <pc:sldMk cId="1107550214" sldId="275"/>
            <ac:spMk id="3" creationId="{562CDE11-CACF-2730-43E8-297BDBE74025}"/>
          </ac:spMkLst>
        </pc:spChg>
      </pc:sldChg>
      <pc:sldChg chg="addSp delSp modSp new mod">
        <pc:chgData name="Devang Prabhune" userId="490f8c34296b15d4" providerId="LiveId" clId="{A0889D68-AFB5-4A97-8AA7-B15C0A253ED9}" dt="2025-04-25T22:23:49.181" v="1080" actId="20577"/>
        <pc:sldMkLst>
          <pc:docMk/>
          <pc:sldMk cId="2970199120" sldId="276"/>
        </pc:sldMkLst>
        <pc:spChg chg="mod">
          <ac:chgData name="Devang Prabhune" userId="490f8c34296b15d4" providerId="LiveId" clId="{A0889D68-AFB5-4A97-8AA7-B15C0A253ED9}" dt="2025-04-25T22:19:59.548" v="1052" actId="255"/>
          <ac:spMkLst>
            <pc:docMk/>
            <pc:sldMk cId="2970199120" sldId="276"/>
            <ac:spMk id="2" creationId="{851484C6-3DF1-7C77-6390-1D9B5891E970}"/>
          </ac:spMkLst>
        </pc:spChg>
        <pc:graphicFrameChg chg="add mod">
          <ac:chgData name="Devang Prabhune" userId="490f8c34296b15d4" providerId="LiveId" clId="{A0889D68-AFB5-4A97-8AA7-B15C0A253ED9}" dt="2025-04-25T22:21:05.997" v="1061" actId="1076"/>
          <ac:graphicFrameMkLst>
            <pc:docMk/>
            <pc:sldMk cId="2970199120" sldId="276"/>
            <ac:graphicFrameMk id="5" creationId="{2E8D70FC-3DC5-A14B-71BB-E087682AEF49}"/>
          </ac:graphicFrameMkLst>
        </pc:graphicFrameChg>
        <pc:graphicFrameChg chg="add del mod modGraphic">
          <ac:chgData name="Devang Prabhune" userId="490f8c34296b15d4" providerId="LiveId" clId="{A0889D68-AFB5-4A97-8AA7-B15C0A253ED9}" dt="2025-04-25T22:22:35.232" v="1066" actId="21"/>
          <ac:graphicFrameMkLst>
            <pc:docMk/>
            <pc:sldMk cId="2970199120" sldId="276"/>
            <ac:graphicFrameMk id="6" creationId="{349B2584-8D4F-58FA-AF80-7CFE8A3A58F9}"/>
          </ac:graphicFrameMkLst>
        </pc:graphicFrameChg>
        <pc:graphicFrameChg chg="add mod modGraphic">
          <ac:chgData name="Devang Prabhune" userId="490f8c34296b15d4" providerId="LiveId" clId="{A0889D68-AFB5-4A97-8AA7-B15C0A253ED9}" dt="2025-04-25T22:23:49.181" v="1080" actId="20577"/>
          <ac:graphicFrameMkLst>
            <pc:docMk/>
            <pc:sldMk cId="2970199120" sldId="276"/>
            <ac:graphicFrameMk id="9" creationId="{B0435697-E204-1B08-948A-DB5399047834}"/>
          </ac:graphicFrameMkLst>
        </pc:graphicFrameChg>
      </pc:sldChg>
      <pc:sldChg chg="modSp new del mod">
        <pc:chgData name="Devang Prabhune" userId="490f8c34296b15d4" providerId="LiveId" clId="{A0889D68-AFB5-4A97-8AA7-B15C0A253ED9}" dt="2025-04-25T22:19:18.891" v="1032" actId="2696"/>
        <pc:sldMkLst>
          <pc:docMk/>
          <pc:sldMk cId="2990515918" sldId="276"/>
        </pc:sldMkLst>
        <pc:spChg chg="mod">
          <ac:chgData name="Devang Prabhune" userId="490f8c34296b15d4" providerId="LiveId" clId="{A0889D68-AFB5-4A97-8AA7-B15C0A253ED9}" dt="2025-04-25T22:19:06.583" v="1031" actId="1076"/>
          <ac:spMkLst>
            <pc:docMk/>
            <pc:sldMk cId="2990515918" sldId="276"/>
            <ac:spMk id="2" creationId="{12A6B6B6-48F0-C909-B5AD-D2696F8438D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7-4352-97F0-D5284EA85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C-4482-BF9E-D6C7B25CF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C-4482-BF9E-D6C7B25CF5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C-4482-BF9E-D6C7B25CF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82523904"/>
        <c:axId val="782524384"/>
        <c:axId val="0"/>
      </c:bar3DChart>
      <c:catAx>
        <c:axId val="782523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24384"/>
        <c:crosses val="autoZero"/>
        <c:auto val="1"/>
        <c:lblAlgn val="ctr"/>
        <c:lblOffset val="100"/>
        <c:noMultiLvlLbl val="0"/>
      </c:catAx>
      <c:valAx>
        <c:axId val="7825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523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GB" sz="1862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Gill Sans MT" panose="020B0502020104020203"/>
          </a:endParaRPr>
        </a:p>
      </cx:txPr>
    </cx:title>
    <cx:plotArea>
      <cx:plotAreaRegion>
        <cx:series layoutId="clusteredColumn" uniqueId="{8A791A9F-90DB-4EB6-B003-43E250ACE034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71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5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9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15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6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11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3679-4301-4A05-A9B2-52D707380139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1F9A3C-085F-430F-A5EE-E2C88E7B380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0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3843-23D7-B571-ECCF-31783B11F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5496" y="1764653"/>
            <a:ext cx="8020665" cy="146304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Bahnschrift Light" panose="020B0502040204020203" pitchFamily="34" charset="0"/>
              </a:rPr>
              <a:t>Sales Analysis Dashboard Summary (2013-2014)</a:t>
            </a:r>
            <a:endParaRPr lang="en-IN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8D75D-4B1F-721E-91BD-48D07A484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5496" y="4193221"/>
            <a:ext cx="9748684" cy="1463040"/>
          </a:xfrm>
        </p:spPr>
        <p:txBody>
          <a:bodyPr>
            <a:normAutofit/>
          </a:bodyPr>
          <a:lstStyle/>
          <a:p>
            <a:r>
              <a:rPr lang="en-GB" dirty="0">
                <a:latin typeface="Baskerville Old Face" panose="02020602080505020303" pitchFamily="18" charset="0"/>
              </a:rPr>
              <a:t>This presentation summarizes the financial performance analysis for the years 2013 and 2014, highlighting Total Sales, Total Profit, and Total Units Sold across multiple countries and products.</a:t>
            </a:r>
          </a:p>
        </p:txBody>
      </p:sp>
    </p:spTree>
    <p:extLst>
      <p:ext uri="{BB962C8B-B14F-4D97-AF65-F5344CB8AC3E}">
        <p14:creationId xmlns:p14="http://schemas.microsoft.com/office/powerpoint/2010/main" val="340523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F7CC80-3F73-CF46-CBD5-84CEF7D9B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3"/>
            <a:ext cx="12192000" cy="68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5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F908-67FD-C0D7-586B-7A49FBD6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2013 ~ Total units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4C05-6233-5118-97B2-22A17D73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Units Sold: 264.67K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Highest Units Sold by Country: Canada, Germany, France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Leading Products by Units Sold: Paseo, VTT, Velo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4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9DDE-31EE-6DFA-48EA-CBD6C054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3815607"/>
          </a:xfrm>
        </p:spPr>
        <p:txBody>
          <a:bodyPr>
            <a:normAutofit/>
          </a:bodyPr>
          <a:lstStyle/>
          <a:p>
            <a:r>
              <a:rPr lang="en-IN" sz="8000" dirty="0"/>
              <a:t>2014 Sales Summary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B5B8B78-590F-F64A-9CB3-ED484C995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649560"/>
              </p:ext>
            </p:extLst>
          </p:nvPr>
        </p:nvGraphicFramePr>
        <p:xfrm>
          <a:off x="963595" y="2835222"/>
          <a:ext cx="7920523" cy="321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132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C3EE7-35A3-14B1-72D0-0B3CAE5F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679"/>
            <a:ext cx="12192000" cy="67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44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7E26-518C-1B72-0417-8DEAF9EF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2014 ~ Total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B468-CD1D-B446-415E-AFF9F5C71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Sales: $9.23M (same as 2013 — check if data differs slightly)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 Countries: United States, Canada, France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 Products: Paseo, VTT, Amarilla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92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3EF23-4301-A704-4D80-2BA49DBC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87"/>
            <a:ext cx="12192000" cy="67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7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AFAE-6A0F-46C9-79B2-B236DF58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2014 ~ Total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FD45-4AFE-522E-DE8C-D0ADE7F54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Profit: $13.02M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Major Contributors: France, Canada, Germany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 Profitable Products: Paseo, VTT, Amarilla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89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F32DA-8BA4-2B74-7DEF-058E4F807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6"/>
            <a:ext cx="12192000" cy="684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209E-A906-D420-D12B-5283892A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2014 ~ total units sold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D50D-3769-4476-59CC-79D4E455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Units Sold: 861.13K units (huge growth compared to 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Countries: France, United States, Canada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Best-Selling Products: Paseo, VTT, Velo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0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8C78-2628-E3EF-E795-FFEC7721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on year comparison (2013 v/s 2014)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A8AC-072F-FA50-479F-8ED5117C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40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800" b="1" dirty="0"/>
              <a:t>Summary: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Significant increase in Total Units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Paseo remains the top performer in both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YOY % growth remained stable at 46.88%.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United States and France strengthened positions as top countries.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9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5C51-0C61-5C00-1EB7-5212FF71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66466-7B6F-A4DC-33E7-ED51D3C8F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0039" y="1864194"/>
            <a:ext cx="3443045" cy="4056735"/>
          </a:xfrm>
        </p:spPr>
        <p:txBody>
          <a:bodyPr>
            <a:normAutofit/>
          </a:bodyPr>
          <a:lstStyle/>
          <a:p>
            <a:r>
              <a:rPr lang="en-GB" sz="2200" dirty="0">
                <a:solidFill>
                  <a:schemeClr val="tx1"/>
                </a:solidFill>
              </a:rPr>
              <a:t>Objective</a:t>
            </a:r>
          </a:p>
          <a:p>
            <a:r>
              <a:rPr lang="en-GB" sz="2200" dirty="0">
                <a:solidFill>
                  <a:schemeClr val="tx1"/>
                </a:solidFill>
              </a:rPr>
              <a:t>Dashboard Overview</a:t>
            </a:r>
          </a:p>
          <a:p>
            <a:r>
              <a:rPr lang="en-GB" sz="2200" dirty="0">
                <a:solidFill>
                  <a:schemeClr val="tx1"/>
                </a:solidFill>
              </a:rPr>
              <a:t>2013 Performance Overview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Total Sales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Total Profit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</a:rPr>
              <a:t>Total Units Sold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34699-7C6E-DE6B-BCAA-BCDCDD03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4068" y="1970354"/>
            <a:ext cx="3668715" cy="38444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2014 Performance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Total Sales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Total Profit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Total Units Sold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A9F15-0087-4BA7-7915-AF336DFCAA9C}"/>
              </a:ext>
            </a:extLst>
          </p:cNvPr>
          <p:cNvSpPr txBox="1"/>
          <p:nvPr/>
        </p:nvSpPr>
        <p:spPr>
          <a:xfrm>
            <a:off x="7074068" y="4173573"/>
            <a:ext cx="4652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Comparative insights (2013 vs 2014)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37693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5696-F25F-685D-13A2-19FBF86D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DE11-CACF-2730-43E8-297BDBE74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48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3200" b="1" dirty="0"/>
              <a:t>Summary: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Strong upward trend in profit and units sold (YOY growth of 46.88%).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Paseo consistently dominates across all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France and Canada are consistently top-performing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Focus should continue on best-performing products (Paseo, VTT) and leading countries for future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55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360161F-4180-D639-DAE7-775E3B70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B151-8171-D24B-791A-FEF6F0DB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EAEAE-2B0B-BCC7-B0A1-A71DB633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This dashboard aims to analyse sales performance across countries and products over 2013 and 2014, focusing on Total Sales, Total Profit, and Total Units Sold.</a:t>
            </a: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Key insights help drive strategic business decisions based on year-over-year growth and country/product performance.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6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8337-30CD-5149-2A34-E600620E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Dashboard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CB195B-CF62-1784-DCF0-D2FD5F2FCB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7220" y="2579690"/>
            <a:ext cx="59486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filters: Year, Parameter (Sales, Profit, Units), Country.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KPIs tracked: Total Sales, Total Profit, Units Sold, Year-over-Year Growth 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 Donut charts (country distribution), Bar charts (product-wise performance),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(detailed numbers).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BD4F6294-ECE8-35CE-4648-F8D6049A5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6407" y="2579690"/>
            <a:ext cx="3963627" cy="312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2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84C6-3DF1-7C77-6390-1D9B5891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/>
              <a:t>2013 Sales summary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E8D70FC-3DC5-A14B-71BB-E087682AE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101566"/>
              </p:ext>
            </p:extLst>
          </p:nvPr>
        </p:nvGraphicFramePr>
        <p:xfrm>
          <a:off x="950765" y="2820203"/>
          <a:ext cx="5302451" cy="361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B0435697-E204-1B08-948A-DB53990478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92124413"/>
                  </p:ext>
                </p:extLst>
              </p:nvPr>
            </p:nvGraphicFramePr>
            <p:xfrm>
              <a:off x="7197558" y="1869001"/>
              <a:ext cx="4994442" cy="442022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B0435697-E204-1B08-948A-DB5399047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7558" y="1869001"/>
                <a:ext cx="4994442" cy="44202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019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C4F8A-78AD-2F77-78E2-F82F65478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28"/>
            <a:ext cx="12192000" cy="680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6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1159-8829-5CBD-602C-B00535C9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2013 ~ Total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E9FF-2D82-98B0-8165-7B82EC5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Sales: $9.23M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Leading Countries: United States, Canada, France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Leading Products: Paseo, VTT, Amarilla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YOY Growth: 46.88%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1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7AA41-7E7C-5302-3B7F-498637810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"/>
            <a:ext cx="12192000" cy="684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5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6F16-80C6-32DF-7B74-70CB9142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2013 ~ Total profit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B7A0-9312-B07C-31BD-4A491B2C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Summary: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Total Profit: $13.02M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 Countries by Profit: France (22.82%), Canada (20.94%), Germany (19.69%)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Top Products by Profit: Paseo, VTT, Amarilla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244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45E389D-7E00-43F4-AAF9-50049B41F2DF}">
  <we:reference id="wa200005566" version="3.0.0.3" store="en-GB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153</TotalTime>
  <Words>486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Bahnschrift Light</vt:lpstr>
      <vt:lpstr>Baskerville Old Face</vt:lpstr>
      <vt:lpstr>Gill Sans MT</vt:lpstr>
      <vt:lpstr>Gallery</vt:lpstr>
      <vt:lpstr>Sales Analysis Dashboard Summary (2013-2014)</vt:lpstr>
      <vt:lpstr>Content</vt:lpstr>
      <vt:lpstr>Objective</vt:lpstr>
      <vt:lpstr>Dashboard overview</vt:lpstr>
      <vt:lpstr>2013 Sales summary</vt:lpstr>
      <vt:lpstr>PowerPoint Presentation</vt:lpstr>
      <vt:lpstr>2013 ~ Total sales </vt:lpstr>
      <vt:lpstr>PowerPoint Presentation</vt:lpstr>
      <vt:lpstr>2013 ~ Total profit </vt:lpstr>
      <vt:lpstr>PowerPoint Presentation</vt:lpstr>
      <vt:lpstr>2013 ~ Total units sold</vt:lpstr>
      <vt:lpstr>2014 Sales Summary</vt:lpstr>
      <vt:lpstr>PowerPoint Presentation</vt:lpstr>
      <vt:lpstr>2014 ~ Total sales </vt:lpstr>
      <vt:lpstr>PowerPoint Presentation</vt:lpstr>
      <vt:lpstr>2014 ~ Total profits</vt:lpstr>
      <vt:lpstr>PowerPoint Presentation</vt:lpstr>
      <vt:lpstr>2014 ~ total units sold</vt:lpstr>
      <vt:lpstr>Year on year comparison (2013 v/s 2014)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Devang Prabhune</dc:creator>
  <cp:lastModifiedBy>Devang Prabhune</cp:lastModifiedBy>
  <cp:revision>1</cp:revision>
  <dcterms:created xsi:type="dcterms:W3CDTF">2025-04-25T19:25:14Z</dcterms:created>
  <dcterms:modified xsi:type="dcterms:W3CDTF">2025-04-25T22:23:57Z</dcterms:modified>
</cp:coreProperties>
</file>