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9F4FC-6D27-4EEC-A45E-F10DDA1CD40A}" v="114" dt="2022-03-23T23:48:14.348"/>
    <p1510:client id="{079D298A-0DE3-4F25-D0A7-B144E411D6DD}" v="2" dt="2022-03-24T03:24:19.739"/>
    <p1510:client id="{0D9253BC-018E-2287-4660-E4BDBC5F5847}" v="1" dt="2022-03-24T02:37:09.910"/>
    <p1510:client id="{2849E2EA-5424-29BA-35E7-7B531E1C1B41}" v="27" dt="2022-03-24T03:20:11.914"/>
    <p1510:client id="{2E925887-4D5E-43A0-9D1C-0619370043D0}" v="1" dt="2022-03-23T04:41:44.193"/>
    <p1510:client id="{307070FE-6163-ACDD-4F91-F19239A5E6AE}" v="4" dt="2022-03-24T01:13:50.616"/>
    <p1510:client id="{39282C6D-9664-346A-E17F-14852FFADF9A}" v="49" dt="2022-03-23T04:44:41.784"/>
    <p1510:client id="{39B9C40E-4F5E-991C-5E11-1A900B195E5B}" v="22" dt="2022-03-24T02:35:38.230"/>
    <p1510:client id="{3E6F1171-95D0-CC31-7215-4E2300EED954}" v="63" dt="2022-03-24T02:11:45.157"/>
    <p1510:client id="{599546A5-F8CC-3216-D86A-B9D48ED99C61}" v="1" dt="2022-03-24T02:37:56.308"/>
    <p1510:client id="{773295F6-E9CB-0139-62B2-E3C4A708E053}" v="4" dt="2022-03-24T02:36:47.572"/>
    <p1510:client id="{8EED451A-30A9-30F8-DC6A-97598F84C455}" v="274" dt="2022-03-23T22:30:28.153"/>
    <p1510:client id="{A4EC3686-D0BF-E0A3-F6DE-9237187C6124}" v="25" dt="2022-03-24T04:09:02.647"/>
    <p1510:client id="{A83D6394-CA91-A920-8B29-9D9671F136FB}" v="713" dt="2022-03-24T03:36:40.647"/>
    <p1510:client id="{B0EEF271-2505-042D-9EB4-16C737F562C7}" v="111" dt="2022-03-23T15:30:08.886"/>
    <p1510:client id="{C2CC013A-31BB-54F5-651B-BC984DF3F89E}" v="9" dt="2022-03-24T03:37:46.609"/>
    <p1510:client id="{E9914FA8-BDE6-7439-1697-3A80BF17C959}" v="132" dt="2022-03-24T01:00:01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0814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5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0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0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15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8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8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3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0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9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angraj95/AIDI-2004-02-Assignment-3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520" y="3672445"/>
            <a:ext cx="9418320" cy="13353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dirty="0">
                <a:ea typeface="+mn-lt"/>
                <a:cs typeface="+mn-lt"/>
              </a:rPr>
              <a:t>Assignment 3</a:t>
            </a:r>
            <a:endParaRPr lang="en-US" sz="2400" dirty="0"/>
          </a:p>
          <a:p>
            <a:pPr algn="ctr"/>
            <a:r>
              <a:rPr lang="en-US" sz="2400" dirty="0">
                <a:ea typeface="+mn-lt"/>
                <a:cs typeface="+mn-lt"/>
              </a:rPr>
              <a:t>Flask </a:t>
            </a:r>
            <a:endParaRPr lang="en-US" sz="2400" dirty="0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3A0A8F9-D2F6-961B-C706-8266F6A49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465" y="1717289"/>
            <a:ext cx="4089070" cy="1553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EE08E9-A406-EFF6-3A68-90CF67F2EF83}"/>
              </a:ext>
            </a:extLst>
          </p:cNvPr>
          <p:cNvSpPr txBox="1"/>
          <p:nvPr/>
        </p:nvSpPr>
        <p:spPr>
          <a:xfrm>
            <a:off x="2606635" y="488866"/>
            <a:ext cx="706779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ea typeface="+mn-lt"/>
                <a:cs typeface="+mn-lt"/>
              </a:rPr>
              <a:t>AIDI 2004-02</a:t>
            </a:r>
          </a:p>
          <a:p>
            <a:pPr algn="ctr"/>
            <a:r>
              <a:rPr lang="en-US" sz="2400">
                <a:ea typeface="+mn-lt"/>
                <a:cs typeface="+mn-lt"/>
              </a:rPr>
              <a:t>AI IN ENTERPRISE SYSTEMS</a:t>
            </a:r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E4009-6CAB-37BF-DE5A-69C4B9A0C123}"/>
              </a:ext>
            </a:extLst>
          </p:cNvPr>
          <p:cNvSpPr txBox="1"/>
          <p:nvPr/>
        </p:nvSpPr>
        <p:spPr>
          <a:xfrm>
            <a:off x="983672" y="5417126"/>
            <a:ext cx="706779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Submitted by :</a:t>
            </a:r>
            <a:endParaRPr lang="en-US">
              <a:ea typeface="+mn-lt"/>
              <a:cs typeface="+mn-lt"/>
            </a:endParaRPr>
          </a:p>
          <a:p>
            <a:endParaRPr lang="en-US" sz="1400">
              <a:ea typeface="+mn-lt"/>
              <a:cs typeface="+mn-lt"/>
            </a:endParaRPr>
          </a:p>
          <a:p>
            <a:r>
              <a:rPr lang="en-US" sz="1400" err="1">
                <a:ea typeface="+mn-lt"/>
                <a:cs typeface="+mn-lt"/>
              </a:rPr>
              <a:t>Devangraj</a:t>
            </a:r>
            <a:r>
              <a:rPr lang="en-US" sz="1400">
                <a:ea typeface="+mn-lt"/>
                <a:cs typeface="+mn-lt"/>
              </a:rPr>
              <a:t> Sanjay Vaidya (100780615) 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Jugnu Shefin (100814025) </a:t>
            </a:r>
            <a:endParaRPr lang="en-US"/>
          </a:p>
          <a:p>
            <a:r>
              <a:rPr lang="en-US" sz="1400" err="1">
                <a:ea typeface="+mn-lt"/>
                <a:cs typeface="+mn-lt"/>
              </a:rPr>
              <a:t>Aleemullah</a:t>
            </a:r>
            <a:r>
              <a:rPr lang="en-US" sz="1400">
                <a:ea typeface="+mn-lt"/>
                <a:cs typeface="+mn-lt"/>
              </a:rPr>
              <a:t> Khan (100846597) </a:t>
            </a:r>
            <a:endParaRPr lang="en-US"/>
          </a:p>
          <a:p>
            <a:endParaRPr 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95CD2-1A0F-AAAE-346C-4782C13130BE}"/>
              </a:ext>
            </a:extLst>
          </p:cNvPr>
          <p:cNvSpPr txBox="1"/>
          <p:nvPr/>
        </p:nvSpPr>
        <p:spPr>
          <a:xfrm>
            <a:off x="9207335" y="5417126"/>
            <a:ext cx="363384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Prof. :</a:t>
            </a:r>
            <a:endParaRPr lang="en-US" dirty="0">
              <a:ea typeface="+mn-lt"/>
              <a:cs typeface="+mn-lt"/>
            </a:endParaRP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 err="1">
                <a:ea typeface="+mn-lt"/>
                <a:cs typeface="+mn-lt"/>
              </a:rPr>
              <a:t>Sajeeva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Salgadoe</a:t>
            </a:r>
            <a:endParaRPr lang="en-US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6B6C-37B7-111D-3CFE-7BDD745E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911" y="187630"/>
            <a:ext cx="8693134" cy="164223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ea typeface="+mj-lt"/>
                <a:cs typeface="+mj-lt"/>
              </a:rPr>
              <a:t>About the Assignment</a:t>
            </a:r>
            <a:endParaRPr lang="en-US" sz="3200" b="1" dirty="0"/>
          </a:p>
          <a:p>
            <a:pPr algn="ctr"/>
            <a:endParaRPr lang="en-US" sz="3200" b="1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0A377-7FC7-C8D4-BB41-26F83F659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35579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entury Schoolbook"/>
              </a:rPr>
              <a:t>Develop RESTful API using Flask and perform CRUD (Create, Read, Update and Delete) operations. The Database developed must have following fields in its table: </a:t>
            </a:r>
          </a:p>
          <a:p>
            <a:pPr marL="0" indent="0">
              <a:buNone/>
            </a:pPr>
            <a:endParaRPr lang="en-US" sz="2000" dirty="0">
              <a:latin typeface="Century Schoolbook"/>
            </a:endParaRPr>
          </a:p>
          <a:p>
            <a:pPr lvl="1"/>
            <a:r>
              <a:rPr lang="en-US" sz="1800" dirty="0" err="1">
                <a:latin typeface="Century Schoolbook"/>
              </a:rPr>
              <a:t>student_id</a:t>
            </a:r>
            <a:r>
              <a:rPr lang="en-US" sz="1800" dirty="0">
                <a:latin typeface="Century Schoolbook"/>
              </a:rPr>
              <a:t> </a:t>
            </a:r>
          </a:p>
          <a:p>
            <a:pPr lvl="1"/>
            <a:r>
              <a:rPr lang="en-US" sz="1800" dirty="0" err="1">
                <a:latin typeface="Century Schoolbook"/>
              </a:rPr>
              <a:t>first_name</a:t>
            </a:r>
            <a:r>
              <a:rPr lang="en-US" sz="1800" dirty="0">
                <a:latin typeface="Century Schoolbook"/>
              </a:rPr>
              <a:t> </a:t>
            </a:r>
          </a:p>
          <a:p>
            <a:pPr lvl="1"/>
            <a:r>
              <a:rPr lang="en-US" sz="1800" dirty="0" err="1">
                <a:latin typeface="Century Schoolbook"/>
              </a:rPr>
              <a:t>last_name</a:t>
            </a:r>
            <a:r>
              <a:rPr lang="en-US" sz="1800" dirty="0">
                <a:latin typeface="Century Schoolbook"/>
              </a:rPr>
              <a:t> </a:t>
            </a:r>
          </a:p>
          <a:p>
            <a:pPr lvl="1"/>
            <a:r>
              <a:rPr lang="en-US" sz="1800" dirty="0">
                <a:latin typeface="Century Schoolbook"/>
              </a:rPr>
              <a:t>dob(date of birth) </a:t>
            </a:r>
          </a:p>
          <a:p>
            <a:pPr lvl="1"/>
            <a:r>
              <a:rPr lang="en-US" sz="1800" dirty="0" err="1">
                <a:latin typeface="Century Schoolbook"/>
              </a:rPr>
              <a:t>amount_due</a:t>
            </a:r>
            <a:r>
              <a:rPr lang="en-US" sz="1800" dirty="0">
                <a:latin typeface="Century Schoolbook"/>
              </a:rPr>
              <a:t> </a:t>
            </a:r>
          </a:p>
          <a:p>
            <a:endParaRPr lang="en-US" sz="1600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63448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6B6C-37B7-111D-3CFE-7BDD745E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556" y="285136"/>
            <a:ext cx="8693134" cy="67949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ea typeface="+mj-lt"/>
                <a:cs typeface="+mj-lt"/>
              </a:rPr>
              <a:t>For Create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9E95D6-C794-426A-8697-16ADC9625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86BE1F-1C78-4F77-91B5-9EA23B378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964629"/>
            <a:ext cx="10745698" cy="571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7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6B6C-37B7-111D-3CFE-7BDD745E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556" y="285136"/>
            <a:ext cx="8693134" cy="67949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ea typeface="+mj-lt"/>
                <a:cs typeface="+mj-lt"/>
              </a:rPr>
              <a:t>For Read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8E5409-FEF3-4076-A988-AB3117346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E06CE8-885A-4CEE-86D1-76F6DA238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21" y="964629"/>
            <a:ext cx="10551461" cy="56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3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6B6C-37B7-111D-3CFE-7BDD745E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556" y="285136"/>
            <a:ext cx="8693134" cy="67949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ea typeface="+mj-lt"/>
                <a:cs typeface="+mj-lt"/>
              </a:rPr>
              <a:t>For Update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D35039-86BF-40C6-A419-7573CDE90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DC139F-6139-4D61-957A-840575FA9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20" y="964629"/>
            <a:ext cx="10556678" cy="56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3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6B6C-37B7-111D-3CFE-7BDD745E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556" y="285136"/>
            <a:ext cx="8693134" cy="67949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ea typeface="+mj-lt"/>
                <a:cs typeface="+mj-lt"/>
              </a:rPr>
              <a:t>For Delete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BD3D26-9DBD-4FA4-8017-2B520E9AA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0CB377-839F-4638-BEAE-71549FABA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9" y="964629"/>
            <a:ext cx="10556678" cy="56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6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6B6C-37B7-111D-3CFE-7BDD745E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556" y="285136"/>
            <a:ext cx="8693134" cy="67949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ea typeface="+mj-lt"/>
                <a:cs typeface="+mj-lt"/>
              </a:rPr>
              <a:t>For Show all records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76BD72-C884-4EDA-A2BB-EDDDA9AA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2BD47A-7702-462D-B359-BFD816C0F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02" y="964629"/>
            <a:ext cx="10736826" cy="570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8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2F24F1-C1EF-471F-A19B-A340CE541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6C425C-3C64-47BA-B583-94D39B9B7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6568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2BA75FE-F487-432B-8FA7-3052D56D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729" y="698091"/>
            <a:ext cx="8693134" cy="75708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ea typeface="+mj-lt"/>
                <a:cs typeface="+mj-lt"/>
              </a:rPr>
              <a:t>Collaboration plan and work division </a:t>
            </a:r>
            <a:endParaRPr lang="en-US" sz="3200" b="1" dirty="0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9B3C49E0-6571-4E7B-AB5E-8CF7EA9BE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13921"/>
              </p:ext>
            </p:extLst>
          </p:nvPr>
        </p:nvGraphicFramePr>
        <p:xfrm>
          <a:off x="1056264" y="1935235"/>
          <a:ext cx="10078064" cy="2310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3613">
                  <a:extLst>
                    <a:ext uri="{9D8B030D-6E8A-4147-A177-3AD203B41FA5}">
                      <a16:colId xmlns:a16="http://schemas.microsoft.com/office/drawing/2014/main" val="1200736918"/>
                    </a:ext>
                  </a:extLst>
                </a:gridCol>
                <a:gridCol w="1809135">
                  <a:extLst>
                    <a:ext uri="{9D8B030D-6E8A-4147-A177-3AD203B41FA5}">
                      <a16:colId xmlns:a16="http://schemas.microsoft.com/office/drawing/2014/main" val="361307394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452448785"/>
                    </a:ext>
                  </a:extLst>
                </a:gridCol>
                <a:gridCol w="1573161">
                  <a:extLst>
                    <a:ext uri="{9D8B030D-6E8A-4147-A177-3AD203B41FA5}">
                      <a16:colId xmlns:a16="http://schemas.microsoft.com/office/drawing/2014/main" val="4045878716"/>
                    </a:ext>
                  </a:extLst>
                </a:gridCol>
              </a:tblGrid>
              <a:tr h="34142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/>
                        <a:t>Jugnu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Devangraj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/>
                        <a:t>Aleemullah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299365"/>
                  </a:ext>
                </a:extLst>
              </a:tr>
              <a:tr h="496437">
                <a:tc>
                  <a:txBody>
                    <a:bodyPr/>
                    <a:lstStyle/>
                    <a:p>
                      <a:r>
                        <a:rPr lang="en-CA" dirty="0"/>
                        <a:t>Creating the flask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425459"/>
                  </a:ext>
                </a:extLst>
              </a:tr>
              <a:tr h="496437">
                <a:tc>
                  <a:txBody>
                    <a:bodyPr/>
                    <a:lstStyle/>
                    <a:p>
                      <a:r>
                        <a:rPr lang="en-CA" dirty="0"/>
                        <a:t>Creating the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948284"/>
                  </a:ext>
                </a:extLst>
              </a:tr>
              <a:tr h="496437">
                <a:tc>
                  <a:txBody>
                    <a:bodyPr/>
                    <a:lstStyle/>
                    <a:p>
                      <a:r>
                        <a:rPr lang="en-CA" dirty="0"/>
                        <a:t>Creating the folder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549285"/>
                  </a:ext>
                </a:extLst>
              </a:tr>
              <a:tr h="455141">
                <a:tc>
                  <a:txBody>
                    <a:bodyPr/>
                    <a:lstStyle/>
                    <a:p>
                      <a:r>
                        <a:rPr lang="en-CA" dirty="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289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3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58EC8D-68D1-4138-B719-BE00C78AD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122072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4579E4-5B5F-42C9-B08F-A904C81B1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2556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762AC-8D07-E6C6-B587-CB195882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2904" y="2514944"/>
            <a:ext cx="5054601" cy="1955108"/>
          </a:xfrm>
        </p:spPr>
        <p:txBody>
          <a:bodyPr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3B67E-F53C-D5FE-1B64-416FE145D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654" y="965199"/>
            <a:ext cx="6670520" cy="5207002"/>
          </a:xfrm>
          <a:noFill/>
        </p:spPr>
        <p:txBody>
          <a:bodyPr anchor="t">
            <a:normAutofit/>
          </a:bodyPr>
          <a:lstStyle/>
          <a:p>
            <a:r>
              <a:rPr lang="en-US" sz="1600" dirty="0">
                <a:ea typeface="+mn-lt"/>
                <a:cs typeface="+mn-lt"/>
                <a:hlinkClick r:id="rId2"/>
              </a:rPr>
              <a:t>https://github.com/devangraj95/AIDI-2004-02-Assignment-3.git</a:t>
            </a:r>
            <a:endParaRPr lang="en-US" sz="1600" dirty="0">
              <a:ea typeface="+mn-lt"/>
              <a:cs typeface="+mn-lt"/>
            </a:endParaRPr>
          </a:p>
          <a:p>
            <a:endParaRPr lang="en-US" sz="1600" dirty="0">
              <a:ea typeface="+mn-lt"/>
              <a:cs typeface="+mn-lt"/>
            </a:endParaRPr>
          </a:p>
          <a:p>
            <a:endParaRPr lang="en-US" sz="1600" dirty="0">
              <a:ea typeface="+mn-lt"/>
              <a:cs typeface="+mn-lt"/>
            </a:endParaRPr>
          </a:p>
          <a:p>
            <a:endParaRPr lang="en-US" sz="1600" dirty="0">
              <a:ea typeface="+mn-lt"/>
              <a:cs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BF6CF-E1B8-4EE2-9AE1-86A58DAFD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18787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</TotalTime>
  <Words>139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PowerPoint Presentation</vt:lpstr>
      <vt:lpstr>About the Assignment </vt:lpstr>
      <vt:lpstr>For Create </vt:lpstr>
      <vt:lpstr>For Read </vt:lpstr>
      <vt:lpstr>For Update </vt:lpstr>
      <vt:lpstr>For Delete </vt:lpstr>
      <vt:lpstr>For Show all records </vt:lpstr>
      <vt:lpstr>Collaboration plan and work division 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Devangraj sanjay Vaidya</cp:lastModifiedBy>
  <cp:revision>33</cp:revision>
  <dcterms:created xsi:type="dcterms:W3CDTF">2022-03-23T03:35:12Z</dcterms:created>
  <dcterms:modified xsi:type="dcterms:W3CDTF">2022-04-14T03:46:56Z</dcterms:modified>
</cp:coreProperties>
</file>