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2" r:id="rId5"/>
    <p:sldId id="266" r:id="rId6"/>
    <p:sldId id="274" r:id="rId7"/>
    <p:sldId id="269" r:id="rId8"/>
    <p:sldId id="275" r:id="rId9"/>
    <p:sldId id="273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>
        <p:scale>
          <a:sx n="60" d="100"/>
          <a:sy n="60" d="100"/>
        </p:scale>
        <p:origin x="-1086" y="-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99E20-7854-4237-A151-26282D7C8A7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E2480-F58C-401F-95D8-3C1110DA5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E2480-F58C-401F-95D8-3C1110DA55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E2480-F58C-401F-95D8-3C1110DA55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4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9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784080" y="2100072"/>
            <a:ext cx="2407919" cy="3148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9654" y="2708859"/>
            <a:ext cx="6552691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2185162"/>
            <a:ext cx="10679379" cy="271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pedia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4995" y="5562600"/>
            <a:ext cx="1161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Guided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38400" y="5549450"/>
            <a:ext cx="38239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buFontTx/>
              <a:buAutoNum type="arabicParenR"/>
              <a:tabLst>
                <a:tab pos="28702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Dipl.-</a:t>
            </a:r>
            <a:r>
              <a:rPr lang="en-US" sz="2000" dirty="0" smtClean="0">
                <a:latin typeface="Times New Roman"/>
                <a:cs typeface="Times New Roman"/>
              </a:rPr>
              <a:t>Ing. </a:t>
            </a:r>
            <a:r>
              <a:rPr sz="2000" dirty="0" smtClean="0">
                <a:latin typeface="Times New Roman"/>
                <a:cs typeface="Times New Roman"/>
              </a:rPr>
              <a:t>Uwe </a:t>
            </a:r>
            <a:r>
              <a:rPr sz="2000" dirty="0">
                <a:latin typeface="Times New Roman"/>
                <a:cs typeface="Times New Roman"/>
              </a:rPr>
              <a:t>Starke,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endParaRPr lang="en-US" sz="2000" spc="-35" dirty="0" smtClean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AutoNum type="arabicParenR"/>
              <a:tabLst>
                <a:tab pos="2870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Prof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  <a:r>
              <a:rPr lang="en-US" sz="2000" spc="-10" dirty="0">
                <a:latin typeface="Times New Roman"/>
                <a:cs typeface="Times New Roman"/>
              </a:rPr>
              <a:t>Dr.-Ing. </a:t>
            </a:r>
            <a:r>
              <a:rPr lang="en-US" sz="2000" dirty="0">
                <a:latin typeface="Times New Roman"/>
                <a:cs typeface="Times New Roman"/>
              </a:rPr>
              <a:t>habil. Olaf</a:t>
            </a:r>
            <a:r>
              <a:rPr lang="en-US" sz="2000" spc="-150" dirty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Simanski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559688"/>
            <a:ext cx="74215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        Accident </a:t>
            </a:r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Detection And Car Crash System</a:t>
            </a:r>
            <a:endParaRPr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194795"/>
            <a:ext cx="635635" cy="632460"/>
            <a:chOff x="77723" y="222504"/>
            <a:chExt cx="635635" cy="632460"/>
          </a:xfrm>
        </p:grpSpPr>
        <p:sp>
          <p:nvSpPr>
            <p:cNvPr id="6" name="object 6"/>
            <p:cNvSpPr/>
            <p:nvPr/>
          </p:nvSpPr>
          <p:spPr>
            <a:xfrm>
              <a:off x="77723" y="364998"/>
              <a:ext cx="573405" cy="489584"/>
            </a:xfrm>
            <a:custGeom>
              <a:avLst/>
              <a:gdLst/>
              <a:ahLst/>
              <a:cxnLst/>
              <a:rect l="l" t="t" r="r" b="b"/>
              <a:pathLst>
                <a:path w="573405" h="489584">
                  <a:moveTo>
                    <a:pt x="473468" y="0"/>
                  </a:moveTo>
                  <a:lnTo>
                    <a:pt x="394627" y="0"/>
                  </a:lnTo>
                  <a:lnTo>
                    <a:pt x="280860" y="66039"/>
                  </a:lnTo>
                  <a:lnTo>
                    <a:pt x="0" y="66039"/>
                  </a:lnTo>
                  <a:lnTo>
                    <a:pt x="246583" y="342011"/>
                  </a:lnTo>
                  <a:lnTo>
                    <a:pt x="184454" y="489585"/>
                  </a:lnTo>
                  <a:lnTo>
                    <a:pt x="350926" y="489585"/>
                  </a:lnTo>
                  <a:lnTo>
                    <a:pt x="358851" y="470788"/>
                  </a:lnTo>
                  <a:lnTo>
                    <a:pt x="302285" y="434213"/>
                  </a:lnTo>
                  <a:lnTo>
                    <a:pt x="299072" y="432435"/>
                  </a:lnTo>
                  <a:lnTo>
                    <a:pt x="296938" y="430784"/>
                  </a:lnTo>
                  <a:lnTo>
                    <a:pt x="295643" y="429513"/>
                  </a:lnTo>
                  <a:lnTo>
                    <a:pt x="294792" y="426847"/>
                  </a:lnTo>
                  <a:lnTo>
                    <a:pt x="294792" y="425957"/>
                  </a:lnTo>
                  <a:lnTo>
                    <a:pt x="311708" y="383921"/>
                  </a:lnTo>
                  <a:lnTo>
                    <a:pt x="348564" y="362712"/>
                  </a:lnTo>
                  <a:lnTo>
                    <a:pt x="395477" y="251205"/>
                  </a:lnTo>
                  <a:lnTo>
                    <a:pt x="442607" y="139953"/>
                  </a:lnTo>
                  <a:lnTo>
                    <a:pt x="545871" y="139953"/>
                  </a:lnTo>
                  <a:lnTo>
                    <a:pt x="573049" y="42417"/>
                  </a:lnTo>
                  <a:lnTo>
                    <a:pt x="511175" y="42417"/>
                  </a:lnTo>
                  <a:lnTo>
                    <a:pt x="473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588898" y="321818"/>
              <a:ext cx="124040" cy="855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72732" y="222503"/>
              <a:ext cx="340360" cy="142875"/>
            </a:xfrm>
            <a:custGeom>
              <a:avLst/>
              <a:gdLst/>
              <a:ahLst/>
              <a:cxnLst/>
              <a:rect l="l" t="t" r="r" b="b"/>
              <a:pathLst>
                <a:path w="340359" h="142875">
                  <a:moveTo>
                    <a:pt x="340207" y="107569"/>
                  </a:moveTo>
                  <a:lnTo>
                    <a:pt x="276783" y="107569"/>
                  </a:lnTo>
                  <a:lnTo>
                    <a:pt x="316636" y="111506"/>
                  </a:lnTo>
                  <a:lnTo>
                    <a:pt x="316636" y="114681"/>
                  </a:lnTo>
                  <a:lnTo>
                    <a:pt x="340207" y="114681"/>
                  </a:lnTo>
                  <a:lnTo>
                    <a:pt x="340207" y="107569"/>
                  </a:lnTo>
                  <a:close/>
                </a:path>
                <a:path w="340359" h="142875">
                  <a:moveTo>
                    <a:pt x="340207" y="50292"/>
                  </a:moveTo>
                  <a:lnTo>
                    <a:pt x="316636" y="50292"/>
                  </a:lnTo>
                  <a:lnTo>
                    <a:pt x="316636" y="53467"/>
                  </a:lnTo>
                  <a:lnTo>
                    <a:pt x="240804" y="60972"/>
                  </a:lnTo>
                  <a:lnTo>
                    <a:pt x="240804" y="17018"/>
                  </a:lnTo>
                  <a:lnTo>
                    <a:pt x="240804" y="3175"/>
                  </a:lnTo>
                  <a:lnTo>
                    <a:pt x="216801" y="17018"/>
                  </a:lnTo>
                  <a:lnTo>
                    <a:pt x="211874" y="11430"/>
                  </a:lnTo>
                  <a:lnTo>
                    <a:pt x="209943" y="9779"/>
                  </a:lnTo>
                  <a:lnTo>
                    <a:pt x="204165" y="5842"/>
                  </a:lnTo>
                  <a:lnTo>
                    <a:pt x="202018" y="4826"/>
                  </a:lnTo>
                  <a:lnTo>
                    <a:pt x="199885" y="3429"/>
                  </a:lnTo>
                  <a:lnTo>
                    <a:pt x="193243" y="1016"/>
                  </a:lnTo>
                  <a:lnTo>
                    <a:pt x="191096" y="508"/>
                  </a:lnTo>
                  <a:lnTo>
                    <a:pt x="186169" y="0"/>
                  </a:lnTo>
                  <a:lnTo>
                    <a:pt x="183807" y="0"/>
                  </a:lnTo>
                  <a:lnTo>
                    <a:pt x="177165" y="508"/>
                  </a:lnTo>
                  <a:lnTo>
                    <a:pt x="173748" y="1270"/>
                  </a:lnTo>
                  <a:lnTo>
                    <a:pt x="166027" y="4191"/>
                  </a:lnTo>
                  <a:lnTo>
                    <a:pt x="164744" y="5346"/>
                  </a:lnTo>
                  <a:lnTo>
                    <a:pt x="161963" y="6858"/>
                  </a:lnTo>
                  <a:lnTo>
                    <a:pt x="126390" y="69469"/>
                  </a:lnTo>
                  <a:lnTo>
                    <a:pt x="0" y="142494"/>
                  </a:lnTo>
                  <a:lnTo>
                    <a:pt x="206311" y="142494"/>
                  </a:lnTo>
                  <a:lnTo>
                    <a:pt x="224523" y="99326"/>
                  </a:lnTo>
                  <a:lnTo>
                    <a:pt x="340207" y="99326"/>
                  </a:lnTo>
                  <a:lnTo>
                    <a:pt x="340207" y="60972"/>
                  </a:lnTo>
                  <a:lnTo>
                    <a:pt x="340207" y="502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4995" y="1219200"/>
            <a:ext cx="7850505" cy="4244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Prepared by Group </a:t>
            </a:r>
            <a:r>
              <a:rPr lang="de-DE" dirty="0" smtClean="0">
                <a:latin typeface="Times New Roman"/>
                <a:cs typeface="Times New Roman"/>
              </a:rPr>
              <a:t>16</a:t>
            </a:r>
            <a:r>
              <a:rPr sz="1800" dirty="0" smtClean="0">
                <a:latin typeface="Times New Roman"/>
                <a:cs typeface="Times New Roman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 marL="3930650" marR="5080">
              <a:lnSpc>
                <a:spcPct val="100000"/>
              </a:lnSpc>
            </a:pPr>
            <a:r>
              <a:rPr lang="en-US" spc="-5" dirty="0" err="1" smtClean="0">
                <a:latin typeface="Times New Roman"/>
                <a:cs typeface="Times New Roman"/>
              </a:rPr>
              <a:t>Parthkumar</a:t>
            </a:r>
            <a:r>
              <a:rPr lang="en-US" spc="-5" dirty="0" smtClean="0">
                <a:latin typeface="Times New Roman"/>
                <a:cs typeface="Times New Roman"/>
              </a:rPr>
              <a:t> H. </a:t>
            </a:r>
            <a:r>
              <a:rPr lang="en-US" spc="-5" dirty="0" err="1" smtClean="0">
                <a:latin typeface="Times New Roman"/>
                <a:cs typeface="Times New Roman"/>
              </a:rPr>
              <a:t>kakakdiya</a:t>
            </a:r>
            <a:r>
              <a:rPr sz="1800" spc="-20" dirty="0" smtClean="0">
                <a:latin typeface="Times New Roman"/>
                <a:cs typeface="Times New Roman"/>
              </a:rPr>
              <a:t> </a:t>
            </a:r>
            <a:r>
              <a:rPr lang="en-US" sz="1800" spc="-20" dirty="0" smtClean="0">
                <a:latin typeface="Times New Roman"/>
                <a:cs typeface="Times New Roman"/>
              </a:rPr>
              <a:t>  </a:t>
            </a:r>
            <a:r>
              <a:rPr sz="1800" spc="-5" dirty="0" smtClean="0">
                <a:latin typeface="Times New Roman"/>
                <a:cs typeface="Times New Roman"/>
              </a:rPr>
              <a:t>(</a:t>
            </a:r>
            <a:r>
              <a:rPr lang="en-US" sz="1800" spc="-5" dirty="0" smtClean="0">
                <a:latin typeface="Times New Roman"/>
                <a:cs typeface="Times New Roman"/>
              </a:rPr>
              <a:t>420606)</a:t>
            </a:r>
          </a:p>
          <a:p>
            <a:pPr marL="3930650" marR="5080">
              <a:lnSpc>
                <a:spcPct val="10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Devang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K. </a:t>
            </a:r>
            <a:r>
              <a:rPr lang="en-US" dirty="0" err="1" smtClean="0">
                <a:latin typeface="Times New Roman"/>
                <a:cs typeface="Times New Roman"/>
              </a:rPr>
              <a:t>Soni</a:t>
            </a:r>
            <a:r>
              <a:rPr lang="en-US" dirty="0" smtClean="0">
                <a:latin typeface="Times New Roman"/>
                <a:cs typeface="Times New Roman"/>
              </a:rPr>
              <a:t>                  </a:t>
            </a:r>
            <a:r>
              <a:rPr sz="1800" dirty="0" smtClean="0">
                <a:latin typeface="Times New Roman"/>
                <a:cs typeface="Times New Roman"/>
              </a:rPr>
              <a:t>(</a:t>
            </a:r>
            <a:r>
              <a:rPr lang="en-US" dirty="0"/>
              <a:t>431044</a:t>
            </a:r>
            <a:r>
              <a:rPr sz="1800" dirty="0" smtClean="0">
                <a:latin typeface="Times New Roman"/>
                <a:cs typeface="Times New Roman"/>
              </a:rPr>
              <a:t>)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3930650" marR="5080">
              <a:lnSpc>
                <a:spcPct val="10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Mayur</a:t>
            </a:r>
            <a:r>
              <a:rPr lang="en-US" dirty="0" smtClean="0">
                <a:latin typeface="Times New Roman"/>
                <a:cs typeface="Times New Roman"/>
              </a:rPr>
              <a:t> B. </a:t>
            </a:r>
            <a:r>
              <a:rPr lang="en-US" dirty="0" err="1" smtClean="0">
                <a:latin typeface="Times New Roman"/>
                <a:cs typeface="Times New Roman"/>
              </a:rPr>
              <a:t>Raiyani</a:t>
            </a:r>
            <a:r>
              <a:rPr lang="en-US" dirty="0" smtClean="0">
                <a:latin typeface="Times New Roman"/>
                <a:cs typeface="Times New Roman"/>
              </a:rPr>
              <a:t>               (</a:t>
            </a:r>
            <a:r>
              <a:rPr lang="en-US" dirty="0"/>
              <a:t>420200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3930650" marR="5080"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endParaRPr lang="de-DE" sz="2400" b="1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dirty="0" smtClean="0">
                <a:latin typeface="Times New Roman"/>
                <a:cs typeface="Times New Roman"/>
              </a:rPr>
              <a:t>Faculty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Engineering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Department of Electrical Engineering &amp; </a:t>
            </a:r>
            <a:r>
              <a:rPr sz="2400" b="1" spc="-5" dirty="0">
                <a:latin typeface="Times New Roman"/>
                <a:cs typeface="Times New Roman"/>
              </a:rPr>
              <a:t>Computer</a:t>
            </a:r>
            <a:r>
              <a:rPr sz="2400" b="1" spc="-1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Science</a:t>
            </a:r>
            <a:endParaRPr sz="2400" dirty="0">
              <a:latin typeface="Times New Roman"/>
              <a:cs typeface="Times New Roman"/>
            </a:endParaRPr>
          </a:p>
          <a:p>
            <a:pPr marL="12700" marR="2993390">
              <a:lnSpc>
                <a:spcPct val="100000"/>
              </a:lnSpc>
              <a:spcBef>
                <a:spcPts val="5"/>
              </a:spcBef>
            </a:pPr>
            <a:endParaRPr lang="en-US" sz="2500" dirty="0">
              <a:latin typeface="Times New Roman"/>
              <a:cs typeface="Times New Roman"/>
            </a:endParaRPr>
          </a:p>
          <a:p>
            <a:pPr marL="12700" marR="2993390">
              <a:lnSpc>
                <a:spcPct val="100000"/>
              </a:lnSpc>
              <a:spcBef>
                <a:spcPts val="5"/>
              </a:spcBef>
            </a:pPr>
            <a:r>
              <a:rPr sz="2400" spc="-5" dirty="0" smtClean="0">
                <a:latin typeface="Times New Roman"/>
                <a:cs typeface="Times New Roman"/>
              </a:rPr>
              <a:t>Subject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Special </a:t>
            </a:r>
            <a:r>
              <a:rPr sz="2400" spc="-5" dirty="0">
                <a:latin typeface="Times New Roman"/>
                <a:cs typeface="Times New Roman"/>
              </a:rPr>
              <a:t>Aspects </a:t>
            </a:r>
            <a:r>
              <a:rPr sz="2400" spc="-5" dirty="0" smtClean="0">
                <a:latin typeface="Times New Roman"/>
                <a:cs typeface="Times New Roman"/>
              </a:rPr>
              <a:t>of</a:t>
            </a:r>
            <a:r>
              <a:rPr lang="en-US" sz="2400" spc="-290" dirty="0">
                <a:latin typeface="Times New Roman"/>
                <a:cs typeface="Times New Roman"/>
              </a:rPr>
              <a:t> </a:t>
            </a:r>
            <a:r>
              <a:rPr lang="en-US" sz="2400" spc="-29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Automation  </a:t>
            </a:r>
            <a:r>
              <a:rPr sz="2400" spc="-35" dirty="0">
                <a:latin typeface="Times New Roman"/>
                <a:cs typeface="Times New Roman"/>
              </a:rPr>
              <a:t>Task: </a:t>
            </a:r>
            <a:r>
              <a:rPr sz="2400" dirty="0">
                <a:latin typeface="Times New Roman"/>
                <a:cs typeface="Times New Roman"/>
              </a:rPr>
              <a:t>IoT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</a:p>
        </p:txBody>
      </p:sp>
      <p:sp>
        <p:nvSpPr>
          <p:cNvPr id="10" name="object 10"/>
          <p:cNvSpPr/>
          <p:nvPr/>
        </p:nvSpPr>
        <p:spPr>
          <a:xfrm>
            <a:off x="394715" y="2616707"/>
            <a:ext cx="9902190" cy="0"/>
          </a:xfrm>
          <a:custGeom>
            <a:avLst/>
            <a:gdLst/>
            <a:ahLst/>
            <a:cxnLst/>
            <a:rect l="l" t="t" r="r" b="b"/>
            <a:pathLst>
              <a:path w="9902190">
                <a:moveTo>
                  <a:pt x="0" y="0"/>
                </a:moveTo>
                <a:lnTo>
                  <a:pt x="9902190" y="0"/>
                </a:lnTo>
              </a:path>
            </a:pathLst>
          </a:custGeom>
          <a:ln w="12192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482" y="749884"/>
            <a:ext cx="341122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000000"/>
                </a:solidFill>
                <a:latin typeface="Times New Roman"/>
                <a:cs typeface="Times New Roman"/>
              </a:rPr>
              <a:t>List of</a:t>
            </a:r>
            <a:r>
              <a:rPr sz="3900" b="1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900" b="1" dirty="0">
                <a:solidFill>
                  <a:srgbClr val="000000"/>
                </a:solidFill>
                <a:latin typeface="Times New Roman"/>
                <a:cs typeface="Times New Roman"/>
              </a:rPr>
              <a:t>Contents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620" y="1811613"/>
            <a:ext cx="5669180" cy="263020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0"/>
              </a:spcBef>
              <a:buClr>
                <a:srgbClr val="5FCAEE"/>
              </a:buClr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Aim of </a:t>
            </a:r>
            <a:r>
              <a:rPr lang="en-US" sz="2000" dirty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his Project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Block </a:t>
            </a:r>
            <a:r>
              <a:rPr sz="2000" dirty="0" smtClean="0">
                <a:latin typeface="Times New Roman"/>
                <a:cs typeface="Times New Roman"/>
              </a:rPr>
              <a:t>Diagram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Flow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chart</a:t>
            </a: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5FCAEE"/>
              </a:buClr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lang="de-DE" sz="2000" spc="-5" dirty="0" smtClean="0">
                <a:latin typeface="Times New Roman"/>
                <a:cs typeface="Times New Roman"/>
              </a:rPr>
              <a:t>Prototype Model of the Project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5"/>
              </a:spcBef>
              <a:buClr>
                <a:srgbClr val="5FCAEE"/>
              </a:buClr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Aspects</a:t>
            </a:r>
            <a:endParaRPr lang="de-DE" sz="2000" dirty="0" smtClean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5"/>
              </a:spcBef>
              <a:buClr>
                <a:srgbClr val="5FCAEE"/>
              </a:buClr>
              <a:buSzPct val="80000"/>
              <a:buFont typeface="Wingdings"/>
              <a:buChar char=""/>
              <a:tabLst>
                <a:tab pos="29972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392" y="146304"/>
            <a:ext cx="618490" cy="653415"/>
            <a:chOff x="88392" y="146304"/>
            <a:chExt cx="618490" cy="653415"/>
          </a:xfrm>
        </p:grpSpPr>
        <p:sp>
          <p:nvSpPr>
            <p:cNvPr id="5" name="object 5"/>
            <p:cNvSpPr/>
            <p:nvPr/>
          </p:nvSpPr>
          <p:spPr>
            <a:xfrm>
              <a:off x="92964" y="296164"/>
              <a:ext cx="549910" cy="499109"/>
            </a:xfrm>
            <a:custGeom>
              <a:avLst/>
              <a:gdLst/>
              <a:ahLst/>
              <a:cxnLst/>
              <a:rect l="l" t="t" r="r" b="b"/>
              <a:pathLst>
                <a:path w="549910" h="499109">
                  <a:moveTo>
                    <a:pt x="454164" y="0"/>
                  </a:moveTo>
                  <a:lnTo>
                    <a:pt x="378536" y="0"/>
                  </a:lnTo>
                  <a:lnTo>
                    <a:pt x="269417" y="67182"/>
                  </a:lnTo>
                  <a:lnTo>
                    <a:pt x="0" y="67182"/>
                  </a:lnTo>
                  <a:lnTo>
                    <a:pt x="236537" y="348614"/>
                  </a:lnTo>
                  <a:lnTo>
                    <a:pt x="176936" y="498982"/>
                  </a:lnTo>
                  <a:lnTo>
                    <a:pt x="336613" y="498982"/>
                  </a:lnTo>
                  <a:lnTo>
                    <a:pt x="344220" y="479805"/>
                  </a:lnTo>
                  <a:lnTo>
                    <a:pt x="289966" y="442594"/>
                  </a:lnTo>
                  <a:lnTo>
                    <a:pt x="286880" y="440689"/>
                  </a:lnTo>
                  <a:lnTo>
                    <a:pt x="284822" y="439038"/>
                  </a:lnTo>
                  <a:lnTo>
                    <a:pt x="283591" y="437641"/>
                  </a:lnTo>
                  <a:lnTo>
                    <a:pt x="283184" y="436879"/>
                  </a:lnTo>
                  <a:lnTo>
                    <a:pt x="282778" y="434212"/>
                  </a:lnTo>
                  <a:lnTo>
                    <a:pt x="299008" y="391286"/>
                  </a:lnTo>
                  <a:lnTo>
                    <a:pt x="334352" y="369696"/>
                  </a:lnTo>
                  <a:lnTo>
                    <a:pt x="379361" y="256031"/>
                  </a:lnTo>
                  <a:lnTo>
                    <a:pt x="424573" y="142620"/>
                  </a:lnTo>
                  <a:lnTo>
                    <a:pt x="523620" y="142620"/>
                  </a:lnTo>
                  <a:lnTo>
                    <a:pt x="549694" y="43179"/>
                  </a:lnTo>
                  <a:lnTo>
                    <a:pt x="490334" y="43179"/>
                  </a:lnTo>
                  <a:lnTo>
                    <a:pt x="45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298" y="252095"/>
              <a:ext cx="118986" cy="87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945" y="150875"/>
              <a:ext cx="326390" cy="145415"/>
            </a:xfrm>
            <a:custGeom>
              <a:avLst/>
              <a:gdLst/>
              <a:ahLst/>
              <a:cxnLst/>
              <a:rect l="l" t="t" r="r" b="b"/>
              <a:pathLst>
                <a:path w="326390" h="145415">
                  <a:moveTo>
                    <a:pt x="326339" y="109601"/>
                  </a:moveTo>
                  <a:lnTo>
                    <a:pt x="265506" y="109601"/>
                  </a:lnTo>
                  <a:lnTo>
                    <a:pt x="303733" y="113677"/>
                  </a:lnTo>
                  <a:lnTo>
                    <a:pt x="303733" y="116979"/>
                  </a:lnTo>
                  <a:lnTo>
                    <a:pt x="326339" y="116979"/>
                  </a:lnTo>
                  <a:lnTo>
                    <a:pt x="326339" y="109601"/>
                  </a:lnTo>
                  <a:close/>
                </a:path>
                <a:path w="326390" h="145415">
                  <a:moveTo>
                    <a:pt x="326339" y="51308"/>
                  </a:moveTo>
                  <a:lnTo>
                    <a:pt x="303733" y="51308"/>
                  </a:lnTo>
                  <a:lnTo>
                    <a:pt x="303733" y="54483"/>
                  </a:lnTo>
                  <a:lnTo>
                    <a:pt x="230987" y="62103"/>
                  </a:lnTo>
                  <a:lnTo>
                    <a:pt x="230987" y="17272"/>
                  </a:lnTo>
                  <a:lnTo>
                    <a:pt x="230987" y="3175"/>
                  </a:lnTo>
                  <a:lnTo>
                    <a:pt x="207962" y="17272"/>
                  </a:lnTo>
                  <a:lnTo>
                    <a:pt x="178574" y="0"/>
                  </a:lnTo>
                  <a:lnTo>
                    <a:pt x="176314" y="0"/>
                  </a:lnTo>
                  <a:lnTo>
                    <a:pt x="169951" y="508"/>
                  </a:lnTo>
                  <a:lnTo>
                    <a:pt x="166662" y="1397"/>
                  </a:lnTo>
                  <a:lnTo>
                    <a:pt x="159258" y="4318"/>
                  </a:lnTo>
                  <a:lnTo>
                    <a:pt x="158026" y="5461"/>
                  </a:lnTo>
                  <a:lnTo>
                    <a:pt x="155359" y="6985"/>
                  </a:lnTo>
                  <a:lnTo>
                    <a:pt x="152476" y="9144"/>
                  </a:lnTo>
                  <a:lnTo>
                    <a:pt x="150012" y="11303"/>
                  </a:lnTo>
                  <a:lnTo>
                    <a:pt x="147751" y="14097"/>
                  </a:lnTo>
                  <a:lnTo>
                    <a:pt x="145288" y="16510"/>
                  </a:lnTo>
                  <a:lnTo>
                    <a:pt x="139331" y="25654"/>
                  </a:lnTo>
                  <a:lnTo>
                    <a:pt x="121246" y="70751"/>
                  </a:lnTo>
                  <a:lnTo>
                    <a:pt x="0" y="145300"/>
                  </a:lnTo>
                  <a:lnTo>
                    <a:pt x="197891" y="145300"/>
                  </a:lnTo>
                  <a:lnTo>
                    <a:pt x="215366" y="101219"/>
                  </a:lnTo>
                  <a:lnTo>
                    <a:pt x="326339" y="101219"/>
                  </a:lnTo>
                  <a:lnTo>
                    <a:pt x="326339" y="62103"/>
                  </a:lnTo>
                  <a:lnTo>
                    <a:pt x="326339" y="51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964" y="296164"/>
              <a:ext cx="549910" cy="499109"/>
            </a:xfrm>
            <a:custGeom>
              <a:avLst/>
              <a:gdLst/>
              <a:ahLst/>
              <a:cxnLst/>
              <a:rect l="l" t="t" r="r" b="b"/>
              <a:pathLst>
                <a:path w="549910" h="499109">
                  <a:moveTo>
                    <a:pt x="454164" y="0"/>
                  </a:moveTo>
                  <a:lnTo>
                    <a:pt x="378536" y="0"/>
                  </a:lnTo>
                  <a:lnTo>
                    <a:pt x="269417" y="67182"/>
                  </a:lnTo>
                  <a:lnTo>
                    <a:pt x="0" y="67182"/>
                  </a:lnTo>
                  <a:lnTo>
                    <a:pt x="236537" y="348614"/>
                  </a:lnTo>
                  <a:lnTo>
                    <a:pt x="176936" y="498982"/>
                  </a:lnTo>
                  <a:lnTo>
                    <a:pt x="336613" y="498982"/>
                  </a:lnTo>
                  <a:lnTo>
                    <a:pt x="344220" y="479805"/>
                  </a:lnTo>
                  <a:lnTo>
                    <a:pt x="289966" y="442594"/>
                  </a:lnTo>
                  <a:lnTo>
                    <a:pt x="286880" y="440689"/>
                  </a:lnTo>
                  <a:lnTo>
                    <a:pt x="284822" y="439038"/>
                  </a:lnTo>
                  <a:lnTo>
                    <a:pt x="284213" y="438276"/>
                  </a:lnTo>
                  <a:lnTo>
                    <a:pt x="283591" y="437641"/>
                  </a:lnTo>
                  <a:lnTo>
                    <a:pt x="283184" y="436879"/>
                  </a:lnTo>
                  <a:lnTo>
                    <a:pt x="282981" y="435863"/>
                  </a:lnTo>
                  <a:lnTo>
                    <a:pt x="282778" y="434974"/>
                  </a:lnTo>
                  <a:lnTo>
                    <a:pt x="282778" y="434212"/>
                  </a:lnTo>
                  <a:lnTo>
                    <a:pt x="299008" y="391286"/>
                  </a:lnTo>
                  <a:lnTo>
                    <a:pt x="334352" y="369696"/>
                  </a:lnTo>
                  <a:lnTo>
                    <a:pt x="379361" y="256031"/>
                  </a:lnTo>
                  <a:lnTo>
                    <a:pt x="424573" y="142620"/>
                  </a:lnTo>
                  <a:lnTo>
                    <a:pt x="523620" y="142620"/>
                  </a:lnTo>
                  <a:lnTo>
                    <a:pt x="549694" y="43179"/>
                  </a:lnTo>
                  <a:lnTo>
                    <a:pt x="490334" y="43179"/>
                  </a:lnTo>
                  <a:lnTo>
                    <a:pt x="45416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8726" y="247523"/>
              <a:ext cx="128130" cy="963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945" y="150876"/>
              <a:ext cx="326390" cy="145415"/>
            </a:xfrm>
            <a:custGeom>
              <a:avLst/>
              <a:gdLst/>
              <a:ahLst/>
              <a:cxnLst/>
              <a:rect l="l" t="t" r="r" b="b"/>
              <a:pathLst>
                <a:path w="326390" h="145415">
                  <a:moveTo>
                    <a:pt x="178574" y="0"/>
                  </a:moveTo>
                  <a:lnTo>
                    <a:pt x="176314" y="0"/>
                  </a:lnTo>
                  <a:lnTo>
                    <a:pt x="169951" y="507"/>
                  </a:lnTo>
                  <a:lnTo>
                    <a:pt x="166662" y="1397"/>
                  </a:lnTo>
                  <a:lnTo>
                    <a:pt x="160908" y="3555"/>
                  </a:lnTo>
                  <a:lnTo>
                    <a:pt x="159258" y="4318"/>
                  </a:lnTo>
                  <a:lnTo>
                    <a:pt x="158026" y="5460"/>
                  </a:lnTo>
                  <a:lnTo>
                    <a:pt x="155359" y="6984"/>
                  </a:lnTo>
                  <a:lnTo>
                    <a:pt x="152476" y="9144"/>
                  </a:lnTo>
                  <a:lnTo>
                    <a:pt x="150012" y="11302"/>
                  </a:lnTo>
                  <a:lnTo>
                    <a:pt x="147751" y="14097"/>
                  </a:lnTo>
                  <a:lnTo>
                    <a:pt x="145288" y="16509"/>
                  </a:lnTo>
                  <a:lnTo>
                    <a:pt x="136448" y="32639"/>
                  </a:lnTo>
                  <a:lnTo>
                    <a:pt x="121246" y="70739"/>
                  </a:lnTo>
                  <a:lnTo>
                    <a:pt x="0" y="145288"/>
                  </a:lnTo>
                  <a:lnTo>
                    <a:pt x="197891" y="145288"/>
                  </a:lnTo>
                  <a:lnTo>
                    <a:pt x="215366" y="101219"/>
                  </a:lnTo>
                  <a:lnTo>
                    <a:pt x="326339" y="101219"/>
                  </a:lnTo>
                  <a:lnTo>
                    <a:pt x="326339" y="62102"/>
                  </a:lnTo>
                  <a:lnTo>
                    <a:pt x="230987" y="62102"/>
                  </a:lnTo>
                  <a:lnTo>
                    <a:pt x="230987" y="17272"/>
                  </a:lnTo>
                  <a:lnTo>
                    <a:pt x="207962" y="17272"/>
                  </a:lnTo>
                  <a:lnTo>
                    <a:pt x="206324" y="15367"/>
                  </a:lnTo>
                  <a:lnTo>
                    <a:pt x="204889" y="13716"/>
                  </a:lnTo>
                  <a:lnTo>
                    <a:pt x="203238" y="11556"/>
                  </a:lnTo>
                  <a:lnTo>
                    <a:pt x="201383" y="10032"/>
                  </a:lnTo>
                  <a:lnTo>
                    <a:pt x="199542" y="8635"/>
                  </a:lnTo>
                  <a:lnTo>
                    <a:pt x="198513" y="7874"/>
                  </a:lnTo>
                  <a:lnTo>
                    <a:pt x="197688" y="7239"/>
                  </a:lnTo>
                  <a:lnTo>
                    <a:pt x="195846" y="5969"/>
                  </a:lnTo>
                  <a:lnTo>
                    <a:pt x="193789" y="4825"/>
                  </a:lnTo>
                  <a:lnTo>
                    <a:pt x="191731" y="3555"/>
                  </a:lnTo>
                  <a:lnTo>
                    <a:pt x="189674" y="2667"/>
                  </a:lnTo>
                  <a:lnTo>
                    <a:pt x="185356" y="1143"/>
                  </a:lnTo>
                  <a:lnTo>
                    <a:pt x="183299" y="507"/>
                  </a:lnTo>
                  <a:lnTo>
                    <a:pt x="178574" y="0"/>
                  </a:lnTo>
                  <a:close/>
                </a:path>
                <a:path w="326390" h="145415">
                  <a:moveTo>
                    <a:pt x="326339" y="109600"/>
                  </a:moveTo>
                  <a:lnTo>
                    <a:pt x="265506" y="109600"/>
                  </a:lnTo>
                  <a:lnTo>
                    <a:pt x="303733" y="113665"/>
                  </a:lnTo>
                  <a:lnTo>
                    <a:pt x="303733" y="116967"/>
                  </a:lnTo>
                  <a:lnTo>
                    <a:pt x="326339" y="116967"/>
                  </a:lnTo>
                  <a:lnTo>
                    <a:pt x="326339" y="109600"/>
                  </a:lnTo>
                  <a:close/>
                </a:path>
                <a:path w="326390" h="145415">
                  <a:moveTo>
                    <a:pt x="326339" y="51307"/>
                  </a:moveTo>
                  <a:lnTo>
                    <a:pt x="303733" y="51307"/>
                  </a:lnTo>
                  <a:lnTo>
                    <a:pt x="303733" y="54482"/>
                  </a:lnTo>
                  <a:lnTo>
                    <a:pt x="230987" y="62102"/>
                  </a:lnTo>
                  <a:lnTo>
                    <a:pt x="326339" y="62102"/>
                  </a:lnTo>
                  <a:lnTo>
                    <a:pt x="326339" y="51307"/>
                  </a:lnTo>
                  <a:close/>
                </a:path>
                <a:path w="326390" h="145415">
                  <a:moveTo>
                    <a:pt x="230987" y="3175"/>
                  </a:moveTo>
                  <a:lnTo>
                    <a:pt x="207962" y="17272"/>
                  </a:lnTo>
                  <a:lnTo>
                    <a:pt x="230987" y="17272"/>
                  </a:lnTo>
                  <a:lnTo>
                    <a:pt x="230987" y="317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620" y="743788"/>
            <a:ext cx="696457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Aim of This </a:t>
            </a:r>
            <a:r>
              <a:rPr 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3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roject</a:t>
            </a:r>
            <a:endParaRPr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2621" y="1727428"/>
            <a:ext cx="8084820" cy="2278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The main goal of this project is to design and construct a project to control accidents caused due to alcohol consumption. This system improves the safety of human beings. And if an accident happens for any reason , then it automatically informs the responsible person.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392" y="146304"/>
            <a:ext cx="618490" cy="653415"/>
            <a:chOff x="88392" y="146304"/>
            <a:chExt cx="618490" cy="653415"/>
          </a:xfrm>
        </p:grpSpPr>
        <p:sp>
          <p:nvSpPr>
            <p:cNvPr id="5" name="object 5"/>
            <p:cNvSpPr/>
            <p:nvPr/>
          </p:nvSpPr>
          <p:spPr>
            <a:xfrm>
              <a:off x="92964" y="296164"/>
              <a:ext cx="549910" cy="499109"/>
            </a:xfrm>
            <a:custGeom>
              <a:avLst/>
              <a:gdLst/>
              <a:ahLst/>
              <a:cxnLst/>
              <a:rect l="l" t="t" r="r" b="b"/>
              <a:pathLst>
                <a:path w="549910" h="499109">
                  <a:moveTo>
                    <a:pt x="454164" y="0"/>
                  </a:moveTo>
                  <a:lnTo>
                    <a:pt x="378536" y="0"/>
                  </a:lnTo>
                  <a:lnTo>
                    <a:pt x="269417" y="67182"/>
                  </a:lnTo>
                  <a:lnTo>
                    <a:pt x="0" y="67182"/>
                  </a:lnTo>
                  <a:lnTo>
                    <a:pt x="236537" y="348614"/>
                  </a:lnTo>
                  <a:lnTo>
                    <a:pt x="176936" y="498982"/>
                  </a:lnTo>
                  <a:lnTo>
                    <a:pt x="336613" y="498982"/>
                  </a:lnTo>
                  <a:lnTo>
                    <a:pt x="344220" y="479805"/>
                  </a:lnTo>
                  <a:lnTo>
                    <a:pt x="289966" y="442594"/>
                  </a:lnTo>
                  <a:lnTo>
                    <a:pt x="286880" y="440689"/>
                  </a:lnTo>
                  <a:lnTo>
                    <a:pt x="284822" y="439038"/>
                  </a:lnTo>
                  <a:lnTo>
                    <a:pt x="283591" y="437641"/>
                  </a:lnTo>
                  <a:lnTo>
                    <a:pt x="283184" y="436879"/>
                  </a:lnTo>
                  <a:lnTo>
                    <a:pt x="282778" y="434212"/>
                  </a:lnTo>
                  <a:lnTo>
                    <a:pt x="299008" y="391286"/>
                  </a:lnTo>
                  <a:lnTo>
                    <a:pt x="334352" y="369696"/>
                  </a:lnTo>
                  <a:lnTo>
                    <a:pt x="379361" y="256031"/>
                  </a:lnTo>
                  <a:lnTo>
                    <a:pt x="424573" y="142620"/>
                  </a:lnTo>
                  <a:lnTo>
                    <a:pt x="523620" y="142620"/>
                  </a:lnTo>
                  <a:lnTo>
                    <a:pt x="549694" y="43179"/>
                  </a:lnTo>
                  <a:lnTo>
                    <a:pt x="490334" y="43179"/>
                  </a:lnTo>
                  <a:lnTo>
                    <a:pt x="45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3298" y="252095"/>
              <a:ext cx="118986" cy="87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5945" y="150875"/>
              <a:ext cx="326390" cy="145415"/>
            </a:xfrm>
            <a:custGeom>
              <a:avLst/>
              <a:gdLst/>
              <a:ahLst/>
              <a:cxnLst/>
              <a:rect l="l" t="t" r="r" b="b"/>
              <a:pathLst>
                <a:path w="326390" h="145415">
                  <a:moveTo>
                    <a:pt x="326339" y="109601"/>
                  </a:moveTo>
                  <a:lnTo>
                    <a:pt x="265506" y="109601"/>
                  </a:lnTo>
                  <a:lnTo>
                    <a:pt x="303733" y="113677"/>
                  </a:lnTo>
                  <a:lnTo>
                    <a:pt x="303733" y="116979"/>
                  </a:lnTo>
                  <a:lnTo>
                    <a:pt x="326339" y="116979"/>
                  </a:lnTo>
                  <a:lnTo>
                    <a:pt x="326339" y="109601"/>
                  </a:lnTo>
                  <a:close/>
                </a:path>
                <a:path w="326390" h="145415">
                  <a:moveTo>
                    <a:pt x="326339" y="51308"/>
                  </a:moveTo>
                  <a:lnTo>
                    <a:pt x="303733" y="51308"/>
                  </a:lnTo>
                  <a:lnTo>
                    <a:pt x="303733" y="54483"/>
                  </a:lnTo>
                  <a:lnTo>
                    <a:pt x="230987" y="62103"/>
                  </a:lnTo>
                  <a:lnTo>
                    <a:pt x="230987" y="17272"/>
                  </a:lnTo>
                  <a:lnTo>
                    <a:pt x="230987" y="3175"/>
                  </a:lnTo>
                  <a:lnTo>
                    <a:pt x="207962" y="17272"/>
                  </a:lnTo>
                  <a:lnTo>
                    <a:pt x="178574" y="0"/>
                  </a:lnTo>
                  <a:lnTo>
                    <a:pt x="176314" y="0"/>
                  </a:lnTo>
                  <a:lnTo>
                    <a:pt x="169951" y="508"/>
                  </a:lnTo>
                  <a:lnTo>
                    <a:pt x="166662" y="1397"/>
                  </a:lnTo>
                  <a:lnTo>
                    <a:pt x="159258" y="4318"/>
                  </a:lnTo>
                  <a:lnTo>
                    <a:pt x="158026" y="5461"/>
                  </a:lnTo>
                  <a:lnTo>
                    <a:pt x="155359" y="6985"/>
                  </a:lnTo>
                  <a:lnTo>
                    <a:pt x="152476" y="9144"/>
                  </a:lnTo>
                  <a:lnTo>
                    <a:pt x="150012" y="11303"/>
                  </a:lnTo>
                  <a:lnTo>
                    <a:pt x="147751" y="14097"/>
                  </a:lnTo>
                  <a:lnTo>
                    <a:pt x="145288" y="16510"/>
                  </a:lnTo>
                  <a:lnTo>
                    <a:pt x="139331" y="25654"/>
                  </a:lnTo>
                  <a:lnTo>
                    <a:pt x="121246" y="70751"/>
                  </a:lnTo>
                  <a:lnTo>
                    <a:pt x="0" y="145300"/>
                  </a:lnTo>
                  <a:lnTo>
                    <a:pt x="197891" y="145300"/>
                  </a:lnTo>
                  <a:lnTo>
                    <a:pt x="215366" y="101219"/>
                  </a:lnTo>
                  <a:lnTo>
                    <a:pt x="326339" y="101219"/>
                  </a:lnTo>
                  <a:lnTo>
                    <a:pt x="326339" y="62103"/>
                  </a:lnTo>
                  <a:lnTo>
                    <a:pt x="326339" y="51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964" y="296164"/>
              <a:ext cx="549910" cy="499109"/>
            </a:xfrm>
            <a:custGeom>
              <a:avLst/>
              <a:gdLst/>
              <a:ahLst/>
              <a:cxnLst/>
              <a:rect l="l" t="t" r="r" b="b"/>
              <a:pathLst>
                <a:path w="549910" h="499109">
                  <a:moveTo>
                    <a:pt x="454164" y="0"/>
                  </a:moveTo>
                  <a:lnTo>
                    <a:pt x="378536" y="0"/>
                  </a:lnTo>
                  <a:lnTo>
                    <a:pt x="269417" y="67182"/>
                  </a:lnTo>
                  <a:lnTo>
                    <a:pt x="0" y="67182"/>
                  </a:lnTo>
                  <a:lnTo>
                    <a:pt x="236537" y="348614"/>
                  </a:lnTo>
                  <a:lnTo>
                    <a:pt x="176936" y="498982"/>
                  </a:lnTo>
                  <a:lnTo>
                    <a:pt x="336613" y="498982"/>
                  </a:lnTo>
                  <a:lnTo>
                    <a:pt x="344220" y="479805"/>
                  </a:lnTo>
                  <a:lnTo>
                    <a:pt x="289966" y="442594"/>
                  </a:lnTo>
                  <a:lnTo>
                    <a:pt x="286880" y="440689"/>
                  </a:lnTo>
                  <a:lnTo>
                    <a:pt x="284822" y="439038"/>
                  </a:lnTo>
                  <a:lnTo>
                    <a:pt x="284213" y="438276"/>
                  </a:lnTo>
                  <a:lnTo>
                    <a:pt x="283591" y="437641"/>
                  </a:lnTo>
                  <a:lnTo>
                    <a:pt x="283184" y="436879"/>
                  </a:lnTo>
                  <a:lnTo>
                    <a:pt x="282981" y="435863"/>
                  </a:lnTo>
                  <a:lnTo>
                    <a:pt x="282778" y="434974"/>
                  </a:lnTo>
                  <a:lnTo>
                    <a:pt x="282778" y="434212"/>
                  </a:lnTo>
                  <a:lnTo>
                    <a:pt x="299008" y="391286"/>
                  </a:lnTo>
                  <a:lnTo>
                    <a:pt x="334352" y="369696"/>
                  </a:lnTo>
                  <a:lnTo>
                    <a:pt x="379361" y="256031"/>
                  </a:lnTo>
                  <a:lnTo>
                    <a:pt x="424573" y="142620"/>
                  </a:lnTo>
                  <a:lnTo>
                    <a:pt x="523620" y="142620"/>
                  </a:lnTo>
                  <a:lnTo>
                    <a:pt x="549694" y="43179"/>
                  </a:lnTo>
                  <a:lnTo>
                    <a:pt x="490334" y="43179"/>
                  </a:lnTo>
                  <a:lnTo>
                    <a:pt x="45416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8726" y="247523"/>
              <a:ext cx="128130" cy="963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945" y="150876"/>
              <a:ext cx="326390" cy="145415"/>
            </a:xfrm>
            <a:custGeom>
              <a:avLst/>
              <a:gdLst/>
              <a:ahLst/>
              <a:cxnLst/>
              <a:rect l="l" t="t" r="r" b="b"/>
              <a:pathLst>
                <a:path w="326390" h="145415">
                  <a:moveTo>
                    <a:pt x="178574" y="0"/>
                  </a:moveTo>
                  <a:lnTo>
                    <a:pt x="176314" y="0"/>
                  </a:lnTo>
                  <a:lnTo>
                    <a:pt x="169951" y="507"/>
                  </a:lnTo>
                  <a:lnTo>
                    <a:pt x="166662" y="1397"/>
                  </a:lnTo>
                  <a:lnTo>
                    <a:pt x="160908" y="3555"/>
                  </a:lnTo>
                  <a:lnTo>
                    <a:pt x="159258" y="4318"/>
                  </a:lnTo>
                  <a:lnTo>
                    <a:pt x="158026" y="5460"/>
                  </a:lnTo>
                  <a:lnTo>
                    <a:pt x="155359" y="6984"/>
                  </a:lnTo>
                  <a:lnTo>
                    <a:pt x="152476" y="9144"/>
                  </a:lnTo>
                  <a:lnTo>
                    <a:pt x="150012" y="11302"/>
                  </a:lnTo>
                  <a:lnTo>
                    <a:pt x="147751" y="14097"/>
                  </a:lnTo>
                  <a:lnTo>
                    <a:pt x="145288" y="16509"/>
                  </a:lnTo>
                  <a:lnTo>
                    <a:pt x="136448" y="32639"/>
                  </a:lnTo>
                  <a:lnTo>
                    <a:pt x="121246" y="70739"/>
                  </a:lnTo>
                  <a:lnTo>
                    <a:pt x="0" y="145288"/>
                  </a:lnTo>
                  <a:lnTo>
                    <a:pt x="197891" y="145288"/>
                  </a:lnTo>
                  <a:lnTo>
                    <a:pt x="215366" y="101219"/>
                  </a:lnTo>
                  <a:lnTo>
                    <a:pt x="326339" y="101219"/>
                  </a:lnTo>
                  <a:lnTo>
                    <a:pt x="326339" y="62102"/>
                  </a:lnTo>
                  <a:lnTo>
                    <a:pt x="230987" y="62102"/>
                  </a:lnTo>
                  <a:lnTo>
                    <a:pt x="230987" y="17272"/>
                  </a:lnTo>
                  <a:lnTo>
                    <a:pt x="207962" y="17272"/>
                  </a:lnTo>
                  <a:lnTo>
                    <a:pt x="206324" y="15367"/>
                  </a:lnTo>
                  <a:lnTo>
                    <a:pt x="204889" y="13716"/>
                  </a:lnTo>
                  <a:lnTo>
                    <a:pt x="203238" y="11556"/>
                  </a:lnTo>
                  <a:lnTo>
                    <a:pt x="201383" y="10032"/>
                  </a:lnTo>
                  <a:lnTo>
                    <a:pt x="199542" y="8635"/>
                  </a:lnTo>
                  <a:lnTo>
                    <a:pt x="198513" y="7874"/>
                  </a:lnTo>
                  <a:lnTo>
                    <a:pt x="197688" y="7239"/>
                  </a:lnTo>
                  <a:lnTo>
                    <a:pt x="195846" y="5969"/>
                  </a:lnTo>
                  <a:lnTo>
                    <a:pt x="193789" y="4825"/>
                  </a:lnTo>
                  <a:lnTo>
                    <a:pt x="191731" y="3555"/>
                  </a:lnTo>
                  <a:lnTo>
                    <a:pt x="189674" y="2667"/>
                  </a:lnTo>
                  <a:lnTo>
                    <a:pt x="185356" y="1143"/>
                  </a:lnTo>
                  <a:lnTo>
                    <a:pt x="183299" y="507"/>
                  </a:lnTo>
                  <a:lnTo>
                    <a:pt x="178574" y="0"/>
                  </a:lnTo>
                  <a:close/>
                </a:path>
                <a:path w="326390" h="145415">
                  <a:moveTo>
                    <a:pt x="326339" y="109600"/>
                  </a:moveTo>
                  <a:lnTo>
                    <a:pt x="265506" y="109600"/>
                  </a:lnTo>
                  <a:lnTo>
                    <a:pt x="303733" y="113665"/>
                  </a:lnTo>
                  <a:lnTo>
                    <a:pt x="303733" y="116967"/>
                  </a:lnTo>
                  <a:lnTo>
                    <a:pt x="326339" y="116967"/>
                  </a:lnTo>
                  <a:lnTo>
                    <a:pt x="326339" y="109600"/>
                  </a:lnTo>
                  <a:close/>
                </a:path>
                <a:path w="326390" h="145415">
                  <a:moveTo>
                    <a:pt x="326339" y="51307"/>
                  </a:moveTo>
                  <a:lnTo>
                    <a:pt x="303733" y="51307"/>
                  </a:lnTo>
                  <a:lnTo>
                    <a:pt x="303733" y="54482"/>
                  </a:lnTo>
                  <a:lnTo>
                    <a:pt x="230987" y="62102"/>
                  </a:lnTo>
                  <a:lnTo>
                    <a:pt x="326339" y="62102"/>
                  </a:lnTo>
                  <a:lnTo>
                    <a:pt x="326339" y="51307"/>
                  </a:lnTo>
                  <a:close/>
                </a:path>
                <a:path w="326390" h="145415">
                  <a:moveTo>
                    <a:pt x="230987" y="3175"/>
                  </a:moveTo>
                  <a:lnTo>
                    <a:pt x="207962" y="17272"/>
                  </a:lnTo>
                  <a:lnTo>
                    <a:pt x="230987" y="17272"/>
                  </a:lnTo>
                  <a:lnTo>
                    <a:pt x="230987" y="317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94" y="548385"/>
            <a:ext cx="298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Block</a:t>
            </a:r>
            <a:r>
              <a:rPr sz="36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8392" y="146304"/>
            <a:ext cx="618490" cy="653415"/>
            <a:chOff x="88392" y="146304"/>
            <a:chExt cx="618490" cy="653415"/>
          </a:xfrm>
        </p:grpSpPr>
        <p:sp>
          <p:nvSpPr>
            <p:cNvPr id="4" name="object 4"/>
            <p:cNvSpPr/>
            <p:nvPr/>
          </p:nvSpPr>
          <p:spPr>
            <a:xfrm>
              <a:off x="92964" y="296164"/>
              <a:ext cx="549910" cy="499109"/>
            </a:xfrm>
            <a:custGeom>
              <a:avLst/>
              <a:gdLst/>
              <a:ahLst/>
              <a:cxnLst/>
              <a:rect l="l" t="t" r="r" b="b"/>
              <a:pathLst>
                <a:path w="549910" h="499109">
                  <a:moveTo>
                    <a:pt x="454164" y="0"/>
                  </a:moveTo>
                  <a:lnTo>
                    <a:pt x="378536" y="0"/>
                  </a:lnTo>
                  <a:lnTo>
                    <a:pt x="269417" y="67182"/>
                  </a:lnTo>
                  <a:lnTo>
                    <a:pt x="0" y="67182"/>
                  </a:lnTo>
                  <a:lnTo>
                    <a:pt x="236537" y="348614"/>
                  </a:lnTo>
                  <a:lnTo>
                    <a:pt x="176936" y="498982"/>
                  </a:lnTo>
                  <a:lnTo>
                    <a:pt x="336613" y="498982"/>
                  </a:lnTo>
                  <a:lnTo>
                    <a:pt x="344220" y="479805"/>
                  </a:lnTo>
                  <a:lnTo>
                    <a:pt x="289966" y="442594"/>
                  </a:lnTo>
                  <a:lnTo>
                    <a:pt x="286880" y="440689"/>
                  </a:lnTo>
                  <a:lnTo>
                    <a:pt x="284822" y="439038"/>
                  </a:lnTo>
                  <a:lnTo>
                    <a:pt x="283591" y="437641"/>
                  </a:lnTo>
                  <a:lnTo>
                    <a:pt x="283184" y="436879"/>
                  </a:lnTo>
                  <a:lnTo>
                    <a:pt x="282778" y="434212"/>
                  </a:lnTo>
                  <a:lnTo>
                    <a:pt x="299008" y="391286"/>
                  </a:lnTo>
                  <a:lnTo>
                    <a:pt x="334352" y="369696"/>
                  </a:lnTo>
                  <a:lnTo>
                    <a:pt x="379361" y="256031"/>
                  </a:lnTo>
                  <a:lnTo>
                    <a:pt x="424573" y="142620"/>
                  </a:lnTo>
                  <a:lnTo>
                    <a:pt x="523620" y="142620"/>
                  </a:lnTo>
                  <a:lnTo>
                    <a:pt x="549694" y="43179"/>
                  </a:lnTo>
                  <a:lnTo>
                    <a:pt x="490334" y="43179"/>
                  </a:lnTo>
                  <a:lnTo>
                    <a:pt x="454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3298" y="252095"/>
              <a:ext cx="118986" cy="872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5945" y="150875"/>
              <a:ext cx="326390" cy="145415"/>
            </a:xfrm>
            <a:custGeom>
              <a:avLst/>
              <a:gdLst/>
              <a:ahLst/>
              <a:cxnLst/>
              <a:rect l="l" t="t" r="r" b="b"/>
              <a:pathLst>
                <a:path w="326390" h="145415">
                  <a:moveTo>
                    <a:pt x="326339" y="109601"/>
                  </a:moveTo>
                  <a:lnTo>
                    <a:pt x="265506" y="109601"/>
                  </a:lnTo>
                  <a:lnTo>
                    <a:pt x="303733" y="113677"/>
                  </a:lnTo>
                  <a:lnTo>
                    <a:pt x="303733" y="116979"/>
                  </a:lnTo>
                  <a:lnTo>
                    <a:pt x="326339" y="116979"/>
                  </a:lnTo>
                  <a:lnTo>
                    <a:pt x="326339" y="109601"/>
                  </a:lnTo>
                  <a:close/>
                </a:path>
                <a:path w="326390" h="145415">
                  <a:moveTo>
                    <a:pt x="326339" y="51308"/>
                  </a:moveTo>
                  <a:lnTo>
                    <a:pt x="303733" y="51308"/>
                  </a:lnTo>
                  <a:lnTo>
                    <a:pt x="303733" y="54483"/>
                  </a:lnTo>
                  <a:lnTo>
                    <a:pt x="230987" y="62103"/>
                  </a:lnTo>
                  <a:lnTo>
                    <a:pt x="230987" y="17272"/>
                  </a:lnTo>
                  <a:lnTo>
                    <a:pt x="230987" y="3175"/>
                  </a:lnTo>
                  <a:lnTo>
                    <a:pt x="207962" y="17272"/>
                  </a:lnTo>
                  <a:lnTo>
                    <a:pt x="178574" y="0"/>
                  </a:lnTo>
                  <a:lnTo>
                    <a:pt x="176314" y="0"/>
                  </a:lnTo>
                  <a:lnTo>
                    <a:pt x="169951" y="508"/>
                  </a:lnTo>
                  <a:lnTo>
                    <a:pt x="166662" y="1397"/>
                  </a:lnTo>
                  <a:lnTo>
                    <a:pt x="159258" y="4318"/>
                  </a:lnTo>
                  <a:lnTo>
                    <a:pt x="158026" y="5461"/>
                  </a:lnTo>
                  <a:lnTo>
                    <a:pt x="155359" y="6985"/>
                  </a:lnTo>
                  <a:lnTo>
                    <a:pt x="152476" y="9144"/>
                  </a:lnTo>
                  <a:lnTo>
                    <a:pt x="150012" y="11303"/>
                  </a:lnTo>
                  <a:lnTo>
                    <a:pt x="147751" y="14097"/>
                  </a:lnTo>
                  <a:lnTo>
                    <a:pt x="145288" y="16510"/>
                  </a:lnTo>
                  <a:lnTo>
                    <a:pt x="139331" y="25654"/>
                  </a:lnTo>
                  <a:lnTo>
                    <a:pt x="121246" y="70751"/>
                  </a:lnTo>
                  <a:lnTo>
                    <a:pt x="0" y="145300"/>
                  </a:lnTo>
                  <a:lnTo>
                    <a:pt x="197891" y="145300"/>
                  </a:lnTo>
                  <a:lnTo>
                    <a:pt x="215366" y="101219"/>
                  </a:lnTo>
                  <a:lnTo>
                    <a:pt x="326339" y="101219"/>
                  </a:lnTo>
                  <a:lnTo>
                    <a:pt x="326339" y="62103"/>
                  </a:lnTo>
                  <a:lnTo>
                    <a:pt x="326339" y="51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964" y="296164"/>
              <a:ext cx="549910" cy="499109"/>
            </a:xfrm>
            <a:custGeom>
              <a:avLst/>
              <a:gdLst/>
              <a:ahLst/>
              <a:cxnLst/>
              <a:rect l="l" t="t" r="r" b="b"/>
              <a:pathLst>
                <a:path w="549910" h="499109">
                  <a:moveTo>
                    <a:pt x="454164" y="0"/>
                  </a:moveTo>
                  <a:lnTo>
                    <a:pt x="378536" y="0"/>
                  </a:lnTo>
                  <a:lnTo>
                    <a:pt x="269417" y="67182"/>
                  </a:lnTo>
                  <a:lnTo>
                    <a:pt x="0" y="67182"/>
                  </a:lnTo>
                  <a:lnTo>
                    <a:pt x="236537" y="348614"/>
                  </a:lnTo>
                  <a:lnTo>
                    <a:pt x="176936" y="498982"/>
                  </a:lnTo>
                  <a:lnTo>
                    <a:pt x="336613" y="498982"/>
                  </a:lnTo>
                  <a:lnTo>
                    <a:pt x="344220" y="479805"/>
                  </a:lnTo>
                  <a:lnTo>
                    <a:pt x="289966" y="442594"/>
                  </a:lnTo>
                  <a:lnTo>
                    <a:pt x="286880" y="440689"/>
                  </a:lnTo>
                  <a:lnTo>
                    <a:pt x="284822" y="439038"/>
                  </a:lnTo>
                  <a:lnTo>
                    <a:pt x="284213" y="438276"/>
                  </a:lnTo>
                  <a:lnTo>
                    <a:pt x="283591" y="437641"/>
                  </a:lnTo>
                  <a:lnTo>
                    <a:pt x="283184" y="436879"/>
                  </a:lnTo>
                  <a:lnTo>
                    <a:pt x="282981" y="435863"/>
                  </a:lnTo>
                  <a:lnTo>
                    <a:pt x="282778" y="434974"/>
                  </a:lnTo>
                  <a:lnTo>
                    <a:pt x="282778" y="434212"/>
                  </a:lnTo>
                  <a:lnTo>
                    <a:pt x="299008" y="391286"/>
                  </a:lnTo>
                  <a:lnTo>
                    <a:pt x="334352" y="369696"/>
                  </a:lnTo>
                  <a:lnTo>
                    <a:pt x="379361" y="256031"/>
                  </a:lnTo>
                  <a:lnTo>
                    <a:pt x="424573" y="142620"/>
                  </a:lnTo>
                  <a:lnTo>
                    <a:pt x="523620" y="142620"/>
                  </a:lnTo>
                  <a:lnTo>
                    <a:pt x="549694" y="43179"/>
                  </a:lnTo>
                  <a:lnTo>
                    <a:pt x="490334" y="43179"/>
                  </a:lnTo>
                  <a:lnTo>
                    <a:pt x="454164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8726" y="247523"/>
              <a:ext cx="128130" cy="963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945" y="150876"/>
              <a:ext cx="326390" cy="145415"/>
            </a:xfrm>
            <a:custGeom>
              <a:avLst/>
              <a:gdLst/>
              <a:ahLst/>
              <a:cxnLst/>
              <a:rect l="l" t="t" r="r" b="b"/>
              <a:pathLst>
                <a:path w="326390" h="145415">
                  <a:moveTo>
                    <a:pt x="178574" y="0"/>
                  </a:moveTo>
                  <a:lnTo>
                    <a:pt x="176314" y="0"/>
                  </a:lnTo>
                  <a:lnTo>
                    <a:pt x="169951" y="507"/>
                  </a:lnTo>
                  <a:lnTo>
                    <a:pt x="166662" y="1397"/>
                  </a:lnTo>
                  <a:lnTo>
                    <a:pt x="160908" y="3555"/>
                  </a:lnTo>
                  <a:lnTo>
                    <a:pt x="159258" y="4318"/>
                  </a:lnTo>
                  <a:lnTo>
                    <a:pt x="158026" y="5460"/>
                  </a:lnTo>
                  <a:lnTo>
                    <a:pt x="155359" y="6984"/>
                  </a:lnTo>
                  <a:lnTo>
                    <a:pt x="152476" y="9144"/>
                  </a:lnTo>
                  <a:lnTo>
                    <a:pt x="150012" y="11302"/>
                  </a:lnTo>
                  <a:lnTo>
                    <a:pt x="147751" y="14097"/>
                  </a:lnTo>
                  <a:lnTo>
                    <a:pt x="145288" y="16509"/>
                  </a:lnTo>
                  <a:lnTo>
                    <a:pt x="136448" y="32639"/>
                  </a:lnTo>
                  <a:lnTo>
                    <a:pt x="121246" y="70739"/>
                  </a:lnTo>
                  <a:lnTo>
                    <a:pt x="0" y="145288"/>
                  </a:lnTo>
                  <a:lnTo>
                    <a:pt x="197891" y="145288"/>
                  </a:lnTo>
                  <a:lnTo>
                    <a:pt x="215366" y="101219"/>
                  </a:lnTo>
                  <a:lnTo>
                    <a:pt x="326339" y="101219"/>
                  </a:lnTo>
                  <a:lnTo>
                    <a:pt x="326339" y="62102"/>
                  </a:lnTo>
                  <a:lnTo>
                    <a:pt x="230987" y="62102"/>
                  </a:lnTo>
                  <a:lnTo>
                    <a:pt x="230987" y="17272"/>
                  </a:lnTo>
                  <a:lnTo>
                    <a:pt x="207962" y="17272"/>
                  </a:lnTo>
                  <a:lnTo>
                    <a:pt x="206324" y="15367"/>
                  </a:lnTo>
                  <a:lnTo>
                    <a:pt x="204889" y="13716"/>
                  </a:lnTo>
                  <a:lnTo>
                    <a:pt x="203238" y="11556"/>
                  </a:lnTo>
                  <a:lnTo>
                    <a:pt x="201383" y="10032"/>
                  </a:lnTo>
                  <a:lnTo>
                    <a:pt x="199542" y="8635"/>
                  </a:lnTo>
                  <a:lnTo>
                    <a:pt x="198513" y="7874"/>
                  </a:lnTo>
                  <a:lnTo>
                    <a:pt x="197688" y="7239"/>
                  </a:lnTo>
                  <a:lnTo>
                    <a:pt x="195846" y="5969"/>
                  </a:lnTo>
                  <a:lnTo>
                    <a:pt x="193789" y="4825"/>
                  </a:lnTo>
                  <a:lnTo>
                    <a:pt x="191731" y="3555"/>
                  </a:lnTo>
                  <a:lnTo>
                    <a:pt x="189674" y="2667"/>
                  </a:lnTo>
                  <a:lnTo>
                    <a:pt x="185356" y="1143"/>
                  </a:lnTo>
                  <a:lnTo>
                    <a:pt x="183299" y="507"/>
                  </a:lnTo>
                  <a:lnTo>
                    <a:pt x="178574" y="0"/>
                  </a:lnTo>
                  <a:close/>
                </a:path>
                <a:path w="326390" h="145415">
                  <a:moveTo>
                    <a:pt x="326339" y="109600"/>
                  </a:moveTo>
                  <a:lnTo>
                    <a:pt x="265506" y="109600"/>
                  </a:lnTo>
                  <a:lnTo>
                    <a:pt x="303733" y="113665"/>
                  </a:lnTo>
                  <a:lnTo>
                    <a:pt x="303733" y="116967"/>
                  </a:lnTo>
                  <a:lnTo>
                    <a:pt x="326339" y="116967"/>
                  </a:lnTo>
                  <a:lnTo>
                    <a:pt x="326339" y="109600"/>
                  </a:lnTo>
                  <a:close/>
                </a:path>
                <a:path w="326390" h="145415">
                  <a:moveTo>
                    <a:pt x="326339" y="51307"/>
                  </a:moveTo>
                  <a:lnTo>
                    <a:pt x="303733" y="51307"/>
                  </a:lnTo>
                  <a:lnTo>
                    <a:pt x="303733" y="54482"/>
                  </a:lnTo>
                  <a:lnTo>
                    <a:pt x="230987" y="62102"/>
                  </a:lnTo>
                  <a:lnTo>
                    <a:pt x="326339" y="62102"/>
                  </a:lnTo>
                  <a:lnTo>
                    <a:pt x="326339" y="51307"/>
                  </a:lnTo>
                  <a:close/>
                </a:path>
                <a:path w="326390" h="145415">
                  <a:moveTo>
                    <a:pt x="230987" y="3175"/>
                  </a:moveTo>
                  <a:lnTo>
                    <a:pt x="207962" y="17272"/>
                  </a:lnTo>
                  <a:lnTo>
                    <a:pt x="230987" y="17272"/>
                  </a:lnTo>
                  <a:lnTo>
                    <a:pt x="230987" y="317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36414" y="1946910"/>
            <a:ext cx="1412875" cy="3302635"/>
          </a:xfrm>
          <a:prstGeom prst="rect">
            <a:avLst/>
          </a:prstGeom>
          <a:solidFill>
            <a:srgbClr val="D2D2D2"/>
          </a:solidFill>
          <a:ln w="19811">
            <a:solidFill>
              <a:srgbClr val="4494A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Raspberry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</a:t>
            </a:r>
          </a:p>
        </p:txBody>
      </p:sp>
      <p:grpSp>
        <p:nvGrpSpPr>
          <p:cNvPr id="26" name="object 26"/>
          <p:cNvGrpSpPr/>
          <p:nvPr/>
        </p:nvGrpSpPr>
        <p:grpSpPr>
          <a:xfrm>
            <a:off x="4826253" y="5749797"/>
            <a:ext cx="1433195" cy="643890"/>
            <a:chOff x="4826253" y="5749797"/>
            <a:chExt cx="1433195" cy="643890"/>
          </a:xfrm>
        </p:grpSpPr>
        <p:sp>
          <p:nvSpPr>
            <p:cNvPr id="27" name="object 27"/>
            <p:cNvSpPr/>
            <p:nvPr/>
          </p:nvSpPr>
          <p:spPr>
            <a:xfrm>
              <a:off x="4836413" y="5759957"/>
              <a:ext cx="1412875" cy="623570"/>
            </a:xfrm>
            <a:custGeom>
              <a:avLst/>
              <a:gdLst/>
              <a:ahLst/>
              <a:cxnLst/>
              <a:rect l="l" t="t" r="r" b="b"/>
              <a:pathLst>
                <a:path w="1412875" h="623570">
                  <a:moveTo>
                    <a:pt x="1308862" y="0"/>
                  </a:moveTo>
                  <a:lnTo>
                    <a:pt x="103886" y="0"/>
                  </a:lnTo>
                  <a:lnTo>
                    <a:pt x="63436" y="8163"/>
                  </a:lnTo>
                  <a:lnTo>
                    <a:pt x="30416" y="30426"/>
                  </a:lnTo>
                  <a:lnTo>
                    <a:pt x="8159" y="63447"/>
                  </a:lnTo>
                  <a:lnTo>
                    <a:pt x="0" y="103885"/>
                  </a:lnTo>
                  <a:lnTo>
                    <a:pt x="0" y="519429"/>
                  </a:lnTo>
                  <a:lnTo>
                    <a:pt x="8159" y="559868"/>
                  </a:lnTo>
                  <a:lnTo>
                    <a:pt x="30416" y="592889"/>
                  </a:lnTo>
                  <a:lnTo>
                    <a:pt x="63436" y="615152"/>
                  </a:lnTo>
                  <a:lnTo>
                    <a:pt x="103886" y="623315"/>
                  </a:lnTo>
                  <a:lnTo>
                    <a:pt x="1308862" y="623315"/>
                  </a:lnTo>
                  <a:lnTo>
                    <a:pt x="1349311" y="615152"/>
                  </a:lnTo>
                  <a:lnTo>
                    <a:pt x="1382331" y="592889"/>
                  </a:lnTo>
                  <a:lnTo>
                    <a:pt x="1404588" y="559868"/>
                  </a:lnTo>
                  <a:lnTo>
                    <a:pt x="1412748" y="519429"/>
                  </a:lnTo>
                  <a:lnTo>
                    <a:pt x="1412748" y="103885"/>
                  </a:lnTo>
                  <a:lnTo>
                    <a:pt x="1404588" y="63447"/>
                  </a:lnTo>
                  <a:lnTo>
                    <a:pt x="1382331" y="30426"/>
                  </a:lnTo>
                  <a:lnTo>
                    <a:pt x="1349311" y="8163"/>
                  </a:lnTo>
                  <a:lnTo>
                    <a:pt x="1308862" y="0"/>
                  </a:lnTo>
                  <a:close/>
                </a:path>
              </a:pathLst>
            </a:custGeom>
            <a:solidFill>
              <a:srgbClr val="CFD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36413" y="5759957"/>
              <a:ext cx="1412875" cy="623570"/>
            </a:xfrm>
            <a:custGeom>
              <a:avLst/>
              <a:gdLst/>
              <a:ahLst/>
              <a:cxnLst/>
              <a:rect l="l" t="t" r="r" b="b"/>
              <a:pathLst>
                <a:path w="1412875" h="623570">
                  <a:moveTo>
                    <a:pt x="0" y="103885"/>
                  </a:moveTo>
                  <a:lnTo>
                    <a:pt x="8159" y="63447"/>
                  </a:lnTo>
                  <a:lnTo>
                    <a:pt x="30416" y="30426"/>
                  </a:lnTo>
                  <a:lnTo>
                    <a:pt x="63436" y="8163"/>
                  </a:lnTo>
                  <a:lnTo>
                    <a:pt x="103886" y="0"/>
                  </a:lnTo>
                  <a:lnTo>
                    <a:pt x="1308862" y="0"/>
                  </a:lnTo>
                  <a:lnTo>
                    <a:pt x="1349311" y="8163"/>
                  </a:lnTo>
                  <a:lnTo>
                    <a:pt x="1382331" y="30426"/>
                  </a:lnTo>
                  <a:lnTo>
                    <a:pt x="1404588" y="63447"/>
                  </a:lnTo>
                  <a:lnTo>
                    <a:pt x="1412748" y="103885"/>
                  </a:lnTo>
                  <a:lnTo>
                    <a:pt x="1412748" y="519429"/>
                  </a:lnTo>
                  <a:lnTo>
                    <a:pt x="1404588" y="559868"/>
                  </a:lnTo>
                  <a:lnTo>
                    <a:pt x="1382331" y="592889"/>
                  </a:lnTo>
                  <a:lnTo>
                    <a:pt x="1349311" y="615152"/>
                  </a:lnTo>
                  <a:lnTo>
                    <a:pt x="1308862" y="623315"/>
                  </a:lnTo>
                  <a:lnTo>
                    <a:pt x="103886" y="623315"/>
                  </a:lnTo>
                  <a:lnTo>
                    <a:pt x="63436" y="615152"/>
                  </a:lnTo>
                  <a:lnTo>
                    <a:pt x="30416" y="592889"/>
                  </a:lnTo>
                  <a:lnTo>
                    <a:pt x="8159" y="559868"/>
                  </a:lnTo>
                  <a:lnTo>
                    <a:pt x="0" y="519429"/>
                  </a:lnTo>
                  <a:lnTo>
                    <a:pt x="0" y="103885"/>
                  </a:lnTo>
                  <a:close/>
                </a:path>
              </a:pathLst>
            </a:custGeom>
            <a:ln w="19812">
              <a:solidFill>
                <a:srgbClr val="4494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62271" y="5777280"/>
            <a:ext cx="1162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>
              <a:lnSpc>
                <a:spcPct val="100000"/>
              </a:lnSpc>
              <a:spcBef>
                <a:spcPts val="100"/>
              </a:spcBef>
            </a:pPr>
            <a:r>
              <a:rPr sz="1800" spc="-5" dirty="0" smtClean="0">
                <a:latin typeface="Times New Roman"/>
                <a:cs typeface="Times New Roman"/>
              </a:rPr>
              <a:t>Output</a:t>
            </a:r>
            <a:r>
              <a:rPr sz="1800" spc="-50" dirty="0" smtClean="0">
                <a:latin typeface="Times New Roman"/>
                <a:cs typeface="Times New Roman"/>
              </a:rPr>
              <a:t> </a:t>
            </a:r>
            <a:r>
              <a:rPr sz="1800" spc="-5" dirty="0" smtClean="0">
                <a:latin typeface="Times New Roman"/>
                <a:cs typeface="Times New Roman"/>
              </a:rPr>
              <a:t>from  Cloud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36835" y="2056256"/>
            <a:ext cx="1433195" cy="643890"/>
            <a:chOff x="1013205" y="2043429"/>
            <a:chExt cx="1433195" cy="643890"/>
          </a:xfrm>
        </p:grpSpPr>
        <p:sp>
          <p:nvSpPr>
            <p:cNvPr id="31" name="object 31"/>
            <p:cNvSpPr/>
            <p:nvPr/>
          </p:nvSpPr>
          <p:spPr>
            <a:xfrm>
              <a:off x="1023365" y="2053589"/>
              <a:ext cx="1412875" cy="623570"/>
            </a:xfrm>
            <a:custGeom>
              <a:avLst/>
              <a:gdLst/>
              <a:ahLst/>
              <a:cxnLst/>
              <a:rect l="l" t="t" r="r" b="b"/>
              <a:pathLst>
                <a:path w="1412875" h="623569">
                  <a:moveTo>
                    <a:pt x="1308861" y="0"/>
                  </a:moveTo>
                  <a:lnTo>
                    <a:pt x="103886" y="0"/>
                  </a:lnTo>
                  <a:lnTo>
                    <a:pt x="63447" y="8159"/>
                  </a:lnTo>
                  <a:lnTo>
                    <a:pt x="30426" y="30416"/>
                  </a:lnTo>
                  <a:lnTo>
                    <a:pt x="8163" y="63436"/>
                  </a:lnTo>
                  <a:lnTo>
                    <a:pt x="0" y="103886"/>
                  </a:lnTo>
                  <a:lnTo>
                    <a:pt x="0" y="519430"/>
                  </a:lnTo>
                  <a:lnTo>
                    <a:pt x="8163" y="559879"/>
                  </a:lnTo>
                  <a:lnTo>
                    <a:pt x="30426" y="592899"/>
                  </a:lnTo>
                  <a:lnTo>
                    <a:pt x="63447" y="615156"/>
                  </a:lnTo>
                  <a:lnTo>
                    <a:pt x="103886" y="623315"/>
                  </a:lnTo>
                  <a:lnTo>
                    <a:pt x="1308861" y="623315"/>
                  </a:lnTo>
                  <a:lnTo>
                    <a:pt x="1349311" y="615156"/>
                  </a:lnTo>
                  <a:lnTo>
                    <a:pt x="1382331" y="592899"/>
                  </a:lnTo>
                  <a:lnTo>
                    <a:pt x="1404588" y="559879"/>
                  </a:lnTo>
                  <a:lnTo>
                    <a:pt x="1412748" y="519430"/>
                  </a:lnTo>
                  <a:lnTo>
                    <a:pt x="1412748" y="103886"/>
                  </a:lnTo>
                  <a:lnTo>
                    <a:pt x="1404588" y="63436"/>
                  </a:lnTo>
                  <a:lnTo>
                    <a:pt x="1382331" y="30416"/>
                  </a:lnTo>
                  <a:lnTo>
                    <a:pt x="1349311" y="8159"/>
                  </a:lnTo>
                  <a:lnTo>
                    <a:pt x="1308861" y="0"/>
                  </a:lnTo>
                  <a:close/>
                </a:path>
              </a:pathLst>
            </a:custGeom>
            <a:solidFill>
              <a:srgbClr val="CFD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23365" y="2053589"/>
              <a:ext cx="1412875" cy="623570"/>
            </a:xfrm>
            <a:custGeom>
              <a:avLst/>
              <a:gdLst/>
              <a:ahLst/>
              <a:cxnLst/>
              <a:rect l="l" t="t" r="r" b="b"/>
              <a:pathLst>
                <a:path w="1412875" h="623569">
                  <a:moveTo>
                    <a:pt x="0" y="103886"/>
                  </a:moveTo>
                  <a:lnTo>
                    <a:pt x="8163" y="63436"/>
                  </a:lnTo>
                  <a:lnTo>
                    <a:pt x="30426" y="30416"/>
                  </a:lnTo>
                  <a:lnTo>
                    <a:pt x="63447" y="8159"/>
                  </a:lnTo>
                  <a:lnTo>
                    <a:pt x="103886" y="0"/>
                  </a:lnTo>
                  <a:lnTo>
                    <a:pt x="1308861" y="0"/>
                  </a:lnTo>
                  <a:lnTo>
                    <a:pt x="1349311" y="8159"/>
                  </a:lnTo>
                  <a:lnTo>
                    <a:pt x="1382331" y="30416"/>
                  </a:lnTo>
                  <a:lnTo>
                    <a:pt x="1404588" y="63436"/>
                  </a:lnTo>
                  <a:lnTo>
                    <a:pt x="1412748" y="103886"/>
                  </a:lnTo>
                  <a:lnTo>
                    <a:pt x="1412748" y="519430"/>
                  </a:lnTo>
                  <a:lnTo>
                    <a:pt x="1404588" y="559879"/>
                  </a:lnTo>
                  <a:lnTo>
                    <a:pt x="1382331" y="592899"/>
                  </a:lnTo>
                  <a:lnTo>
                    <a:pt x="1349311" y="615156"/>
                  </a:lnTo>
                  <a:lnTo>
                    <a:pt x="1308861" y="623315"/>
                  </a:lnTo>
                  <a:lnTo>
                    <a:pt x="103886" y="623315"/>
                  </a:lnTo>
                  <a:lnTo>
                    <a:pt x="63447" y="615156"/>
                  </a:lnTo>
                  <a:lnTo>
                    <a:pt x="30426" y="592899"/>
                  </a:lnTo>
                  <a:lnTo>
                    <a:pt x="8163" y="559879"/>
                  </a:lnTo>
                  <a:lnTo>
                    <a:pt x="0" y="519430"/>
                  </a:lnTo>
                  <a:lnTo>
                    <a:pt x="0" y="103886"/>
                  </a:lnTo>
                  <a:close/>
                </a:path>
              </a:pathLst>
            </a:custGeom>
            <a:ln w="19812">
              <a:solidFill>
                <a:srgbClr val="4494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82434" y="2228341"/>
            <a:ext cx="110490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de-DE" sz="1400" spc="-5" dirty="0">
                <a:latin typeface="Times New Roman"/>
                <a:cs typeface="Times New Roman"/>
              </a:rPr>
              <a:t>Alcohol sensor</a:t>
            </a:r>
            <a:endParaRPr lang="de-DE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19010" y="3249841"/>
            <a:ext cx="1433195" cy="645160"/>
            <a:chOff x="1069594" y="3230626"/>
            <a:chExt cx="1433195" cy="645160"/>
          </a:xfrm>
        </p:grpSpPr>
        <p:sp>
          <p:nvSpPr>
            <p:cNvPr id="40" name="object 40"/>
            <p:cNvSpPr/>
            <p:nvPr/>
          </p:nvSpPr>
          <p:spPr>
            <a:xfrm>
              <a:off x="1079754" y="3240786"/>
              <a:ext cx="1412875" cy="624840"/>
            </a:xfrm>
            <a:custGeom>
              <a:avLst/>
              <a:gdLst/>
              <a:ahLst/>
              <a:cxnLst/>
              <a:rect l="l" t="t" r="r" b="b"/>
              <a:pathLst>
                <a:path w="1412875" h="624839">
                  <a:moveTo>
                    <a:pt x="1308608" y="0"/>
                  </a:moveTo>
                  <a:lnTo>
                    <a:pt x="104140" y="0"/>
                  </a:lnTo>
                  <a:lnTo>
                    <a:pt x="63602" y="8181"/>
                  </a:lnTo>
                  <a:lnTo>
                    <a:pt x="30500" y="30495"/>
                  </a:lnTo>
                  <a:lnTo>
                    <a:pt x="8183" y="63597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83" y="561242"/>
                  </a:lnTo>
                  <a:lnTo>
                    <a:pt x="30500" y="594344"/>
                  </a:lnTo>
                  <a:lnTo>
                    <a:pt x="63602" y="616658"/>
                  </a:lnTo>
                  <a:lnTo>
                    <a:pt x="104140" y="624839"/>
                  </a:lnTo>
                  <a:lnTo>
                    <a:pt x="1308608" y="624839"/>
                  </a:lnTo>
                  <a:lnTo>
                    <a:pt x="1349150" y="616658"/>
                  </a:lnTo>
                  <a:lnTo>
                    <a:pt x="1382252" y="594344"/>
                  </a:lnTo>
                  <a:lnTo>
                    <a:pt x="1404566" y="561242"/>
                  </a:lnTo>
                  <a:lnTo>
                    <a:pt x="1412748" y="520700"/>
                  </a:lnTo>
                  <a:lnTo>
                    <a:pt x="1412748" y="104139"/>
                  </a:lnTo>
                  <a:lnTo>
                    <a:pt x="1404566" y="63597"/>
                  </a:lnTo>
                  <a:lnTo>
                    <a:pt x="1382252" y="30495"/>
                  </a:lnTo>
                  <a:lnTo>
                    <a:pt x="1349150" y="8181"/>
                  </a:lnTo>
                  <a:lnTo>
                    <a:pt x="1308608" y="0"/>
                  </a:lnTo>
                  <a:close/>
                </a:path>
              </a:pathLst>
            </a:custGeom>
            <a:solidFill>
              <a:srgbClr val="CFD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9754" y="3240786"/>
              <a:ext cx="1412875" cy="624840"/>
            </a:xfrm>
            <a:custGeom>
              <a:avLst/>
              <a:gdLst/>
              <a:ahLst/>
              <a:cxnLst/>
              <a:rect l="l" t="t" r="r" b="b"/>
              <a:pathLst>
                <a:path w="1412875" h="624839">
                  <a:moveTo>
                    <a:pt x="0" y="104139"/>
                  </a:moveTo>
                  <a:lnTo>
                    <a:pt x="8183" y="63597"/>
                  </a:lnTo>
                  <a:lnTo>
                    <a:pt x="30500" y="30495"/>
                  </a:lnTo>
                  <a:lnTo>
                    <a:pt x="63602" y="8181"/>
                  </a:lnTo>
                  <a:lnTo>
                    <a:pt x="104140" y="0"/>
                  </a:lnTo>
                  <a:lnTo>
                    <a:pt x="1308608" y="0"/>
                  </a:lnTo>
                  <a:lnTo>
                    <a:pt x="1349150" y="8181"/>
                  </a:lnTo>
                  <a:lnTo>
                    <a:pt x="1382252" y="30495"/>
                  </a:lnTo>
                  <a:lnTo>
                    <a:pt x="1404566" y="63597"/>
                  </a:lnTo>
                  <a:lnTo>
                    <a:pt x="1412748" y="104139"/>
                  </a:lnTo>
                  <a:lnTo>
                    <a:pt x="1412748" y="520700"/>
                  </a:lnTo>
                  <a:lnTo>
                    <a:pt x="1404566" y="561242"/>
                  </a:lnTo>
                  <a:lnTo>
                    <a:pt x="1382252" y="594344"/>
                  </a:lnTo>
                  <a:lnTo>
                    <a:pt x="1349150" y="616658"/>
                  </a:lnTo>
                  <a:lnTo>
                    <a:pt x="1308608" y="624839"/>
                  </a:lnTo>
                  <a:lnTo>
                    <a:pt x="104140" y="624839"/>
                  </a:lnTo>
                  <a:lnTo>
                    <a:pt x="63602" y="616658"/>
                  </a:lnTo>
                  <a:lnTo>
                    <a:pt x="30500" y="594344"/>
                  </a:lnTo>
                  <a:lnTo>
                    <a:pt x="8183" y="561242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9812">
              <a:solidFill>
                <a:srgbClr val="4494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10"/>
          <p:cNvSpPr txBox="1"/>
          <p:nvPr/>
        </p:nvSpPr>
        <p:spPr>
          <a:xfrm>
            <a:off x="2856228" y="3033554"/>
            <a:ext cx="1412875" cy="2215991"/>
          </a:xfrm>
          <a:prstGeom prst="rect">
            <a:avLst/>
          </a:prstGeom>
          <a:solidFill>
            <a:srgbClr val="D2D2D2"/>
          </a:solidFill>
          <a:ln w="19811">
            <a:solidFill>
              <a:srgbClr val="4494A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de-DE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de-DE"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 smtClean="0">
              <a:latin typeface="Times New Roman"/>
              <a:cs typeface="Times New Roman"/>
            </a:endParaRPr>
          </a:p>
        </p:txBody>
      </p:sp>
      <p:sp>
        <p:nvSpPr>
          <p:cNvPr id="67" name="object 49"/>
          <p:cNvSpPr txBox="1"/>
          <p:nvPr/>
        </p:nvSpPr>
        <p:spPr>
          <a:xfrm>
            <a:off x="3163468" y="3886559"/>
            <a:ext cx="11884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10" dirty="0" smtClean="0">
                <a:latin typeface="Times New Roman"/>
                <a:cs typeface="Times New Roman"/>
              </a:rPr>
              <a:t>Arduino UNO</a:t>
            </a:r>
            <a:endParaRPr sz="1800" dirty="0">
              <a:latin typeface="Times New Roman"/>
              <a:cs typeface="Times New Roman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152205" y="2321051"/>
            <a:ext cx="311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463444" y="2321051"/>
            <a:ext cx="0" cy="109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463444" y="3417823"/>
            <a:ext cx="39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394202" y="3895001"/>
            <a:ext cx="2917" cy="644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1394202" y="4510772"/>
            <a:ext cx="1462026" cy="2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" idx="2"/>
          </p:cNvCxnSpPr>
          <p:nvPr/>
        </p:nvCxnSpPr>
        <p:spPr>
          <a:xfrm flipH="1">
            <a:off x="5542850" y="5249545"/>
            <a:ext cx="2" cy="52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5" idx="3"/>
          </p:cNvCxnSpPr>
          <p:nvPr/>
        </p:nvCxnSpPr>
        <p:spPr>
          <a:xfrm>
            <a:off x="4269103" y="4141550"/>
            <a:ext cx="5673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57468" y="3387755"/>
            <a:ext cx="115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de-DE" spc="-10" dirty="0">
                <a:latin typeface="Times New Roman"/>
                <a:cs typeface="Times New Roman"/>
              </a:rPr>
              <a:t>Tilt sensor</a:t>
            </a:r>
            <a:endParaRPr lang="de-DE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17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" y="204215"/>
            <a:ext cx="606425" cy="626110"/>
            <a:chOff x="114300" y="204215"/>
            <a:chExt cx="606425" cy="626110"/>
          </a:xfrm>
        </p:grpSpPr>
        <p:sp>
          <p:nvSpPr>
            <p:cNvPr id="3" name="object 3"/>
            <p:cNvSpPr/>
            <p:nvPr/>
          </p:nvSpPr>
          <p:spPr>
            <a:xfrm>
              <a:off x="114300" y="345312"/>
              <a:ext cx="547370" cy="485140"/>
            </a:xfrm>
            <a:custGeom>
              <a:avLst/>
              <a:gdLst/>
              <a:ahLst/>
              <a:cxnLst/>
              <a:rect l="l" t="t" r="r" b="b"/>
              <a:pathLst>
                <a:path w="547370" h="485140">
                  <a:moveTo>
                    <a:pt x="451891" y="0"/>
                  </a:moveTo>
                  <a:lnTo>
                    <a:pt x="376643" y="0"/>
                  </a:lnTo>
                  <a:lnTo>
                    <a:pt x="268071" y="65404"/>
                  </a:lnTo>
                  <a:lnTo>
                    <a:pt x="0" y="65404"/>
                  </a:lnTo>
                  <a:lnTo>
                    <a:pt x="235356" y="338708"/>
                  </a:lnTo>
                  <a:lnTo>
                    <a:pt x="176047" y="484885"/>
                  </a:lnTo>
                  <a:lnTo>
                    <a:pt x="334937" y="484885"/>
                  </a:lnTo>
                  <a:lnTo>
                    <a:pt x="342493" y="466216"/>
                  </a:lnTo>
                  <a:lnTo>
                    <a:pt x="288518" y="430021"/>
                  </a:lnTo>
                  <a:lnTo>
                    <a:pt x="285445" y="428243"/>
                  </a:lnTo>
                  <a:lnTo>
                    <a:pt x="283400" y="426719"/>
                  </a:lnTo>
                  <a:lnTo>
                    <a:pt x="281762" y="424560"/>
                  </a:lnTo>
                  <a:lnTo>
                    <a:pt x="281355" y="422782"/>
                  </a:lnTo>
                  <a:lnTo>
                    <a:pt x="281355" y="421893"/>
                  </a:lnTo>
                  <a:lnTo>
                    <a:pt x="297510" y="380237"/>
                  </a:lnTo>
                  <a:lnTo>
                    <a:pt x="332676" y="359282"/>
                  </a:lnTo>
                  <a:lnTo>
                    <a:pt x="377456" y="248792"/>
                  </a:lnTo>
                  <a:lnTo>
                    <a:pt x="422440" y="138556"/>
                  </a:lnTo>
                  <a:lnTo>
                    <a:pt x="521004" y="138556"/>
                  </a:lnTo>
                  <a:lnTo>
                    <a:pt x="546938" y="42036"/>
                  </a:lnTo>
                  <a:lnTo>
                    <a:pt x="487883" y="42036"/>
                  </a:lnTo>
                  <a:lnTo>
                    <a:pt x="451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2183" y="302640"/>
              <a:ext cx="118389" cy="847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5859" y="204228"/>
              <a:ext cx="325120" cy="141605"/>
            </a:xfrm>
            <a:custGeom>
              <a:avLst/>
              <a:gdLst/>
              <a:ahLst/>
              <a:cxnLst/>
              <a:rect l="l" t="t" r="r" b="b"/>
              <a:pathLst>
                <a:path w="325120" h="141604">
                  <a:moveTo>
                    <a:pt x="324713" y="106540"/>
                  </a:moveTo>
                  <a:lnTo>
                    <a:pt x="264185" y="106540"/>
                  </a:lnTo>
                  <a:lnTo>
                    <a:pt x="302221" y="110477"/>
                  </a:lnTo>
                  <a:lnTo>
                    <a:pt x="302221" y="113652"/>
                  </a:lnTo>
                  <a:lnTo>
                    <a:pt x="324713" y="113652"/>
                  </a:lnTo>
                  <a:lnTo>
                    <a:pt x="324713" y="106540"/>
                  </a:lnTo>
                  <a:close/>
                </a:path>
                <a:path w="325120" h="141604">
                  <a:moveTo>
                    <a:pt x="324713" y="49898"/>
                  </a:moveTo>
                  <a:lnTo>
                    <a:pt x="302221" y="49898"/>
                  </a:lnTo>
                  <a:lnTo>
                    <a:pt x="302221" y="52946"/>
                  </a:lnTo>
                  <a:lnTo>
                    <a:pt x="229831" y="60325"/>
                  </a:lnTo>
                  <a:lnTo>
                    <a:pt x="229831" y="16751"/>
                  </a:lnTo>
                  <a:lnTo>
                    <a:pt x="229831" y="3175"/>
                  </a:lnTo>
                  <a:lnTo>
                    <a:pt x="206933" y="16751"/>
                  </a:lnTo>
                  <a:lnTo>
                    <a:pt x="177698" y="0"/>
                  </a:lnTo>
                  <a:lnTo>
                    <a:pt x="175437" y="0"/>
                  </a:lnTo>
                  <a:lnTo>
                    <a:pt x="169100" y="495"/>
                  </a:lnTo>
                  <a:lnTo>
                    <a:pt x="165836" y="1257"/>
                  </a:lnTo>
                  <a:lnTo>
                    <a:pt x="158470" y="4178"/>
                  </a:lnTo>
                  <a:lnTo>
                    <a:pt x="157251" y="5194"/>
                  </a:lnTo>
                  <a:lnTo>
                    <a:pt x="151726" y="8877"/>
                  </a:lnTo>
                  <a:lnTo>
                    <a:pt x="149275" y="11049"/>
                  </a:lnTo>
                  <a:lnTo>
                    <a:pt x="144564" y="16002"/>
                  </a:lnTo>
                  <a:lnTo>
                    <a:pt x="138633" y="24879"/>
                  </a:lnTo>
                  <a:lnTo>
                    <a:pt x="120650" y="68694"/>
                  </a:lnTo>
                  <a:lnTo>
                    <a:pt x="0" y="141097"/>
                  </a:lnTo>
                  <a:lnTo>
                    <a:pt x="196913" y="141097"/>
                  </a:lnTo>
                  <a:lnTo>
                    <a:pt x="214299" y="98425"/>
                  </a:lnTo>
                  <a:lnTo>
                    <a:pt x="324713" y="98425"/>
                  </a:lnTo>
                  <a:lnTo>
                    <a:pt x="324713" y="60325"/>
                  </a:lnTo>
                  <a:lnTo>
                    <a:pt x="324713" y="49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244904" y="78740"/>
            <a:ext cx="26412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36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3600" b="1" spc="10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chart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2300" y="575182"/>
            <a:ext cx="11430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4"/>
          </p:cNvCxnSpPr>
          <p:nvPr/>
        </p:nvCxnSpPr>
        <p:spPr>
          <a:xfrm>
            <a:off x="5003800" y="103238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38600" y="1337182"/>
            <a:ext cx="20574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driver </a:t>
            </a:r>
            <a:r>
              <a:rPr lang="en-US" sz="1600" dirty="0">
                <a:solidFill>
                  <a:schemeClr val="tx1"/>
                </a:solidFill>
              </a:rPr>
              <a:t>check alcohol content</a:t>
            </a: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5067300" y="1870582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38600" y="2251582"/>
            <a:ext cx="2057400" cy="4154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car tilt level </a:t>
            </a: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>
            <a:off x="5067300" y="2667000"/>
            <a:ext cx="0" cy="422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4152900" y="3105150"/>
            <a:ext cx="1828800" cy="9906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If </a:t>
            </a:r>
            <a:r>
              <a:rPr lang="en-US" sz="1100" dirty="0">
                <a:solidFill>
                  <a:schemeClr val="tx1"/>
                </a:solidFill>
              </a:rPr>
              <a:t>Alcohol </a:t>
            </a:r>
            <a:r>
              <a:rPr lang="en-US" sz="1100" dirty="0" smtClean="0">
                <a:solidFill>
                  <a:schemeClr val="tx1"/>
                </a:solidFill>
              </a:rPr>
              <a:t>Content </a:t>
            </a:r>
            <a:r>
              <a:rPr lang="en-US" sz="1100" dirty="0">
                <a:solidFill>
                  <a:schemeClr val="tx1"/>
                </a:solidFill>
              </a:rPr>
              <a:t>&gt; </a:t>
            </a:r>
            <a:r>
              <a:rPr lang="en-US" sz="1100" dirty="0" smtClean="0">
                <a:solidFill>
                  <a:schemeClr val="tx1"/>
                </a:solidFill>
              </a:rPr>
              <a:t>Pre-fetched Threshold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7" idx="1"/>
          </p:cNvCxnSpPr>
          <p:nvPr/>
        </p:nvCxnSpPr>
        <p:spPr>
          <a:xfrm flipH="1">
            <a:off x="2286000" y="3600450"/>
            <a:ext cx="186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273300" y="3600450"/>
            <a:ext cx="12700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ecision 37"/>
          <p:cNvSpPr/>
          <p:nvPr/>
        </p:nvSpPr>
        <p:spPr>
          <a:xfrm>
            <a:off x="1476374" y="4572000"/>
            <a:ext cx="1619249" cy="6858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Tilt level has increased 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38" idx="1"/>
          </p:cNvCxnSpPr>
          <p:nvPr/>
        </p:nvCxnSpPr>
        <p:spPr>
          <a:xfrm flipH="1">
            <a:off x="990600" y="4914900"/>
            <a:ext cx="4857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90600" y="4914900"/>
            <a:ext cx="0" cy="647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19100" y="5562600"/>
            <a:ext cx="1143000" cy="609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48" name="Straight Connector 47"/>
          <p:cNvCxnSpPr>
            <a:stCxn id="17" idx="3"/>
          </p:cNvCxnSpPr>
          <p:nvPr/>
        </p:nvCxnSpPr>
        <p:spPr>
          <a:xfrm>
            <a:off x="5981700" y="3600450"/>
            <a:ext cx="1562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543800" y="3600450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996545" y="4044950"/>
            <a:ext cx="1219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Send </a:t>
            </a:r>
            <a:r>
              <a:rPr lang="en-US" sz="800" dirty="0">
                <a:solidFill>
                  <a:schemeClr val="tx1"/>
                </a:solidFill>
              </a:rPr>
              <a:t>alert to pre-fetched numbers and address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58445" y="4692650"/>
            <a:ext cx="1219200" cy="279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Switch off Engine</a:t>
            </a:r>
          </a:p>
        </p:txBody>
      </p:sp>
      <p:cxnSp>
        <p:nvCxnSpPr>
          <p:cNvPr id="60" name="Straight Arrow Connector 59"/>
          <p:cNvCxnSpPr>
            <a:stCxn id="54" idx="2"/>
          </p:cNvCxnSpPr>
          <p:nvPr/>
        </p:nvCxnSpPr>
        <p:spPr>
          <a:xfrm>
            <a:off x="7568045" y="4972050"/>
            <a:ext cx="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972300" y="5257800"/>
            <a:ext cx="1205345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Send Address to Taxi Company</a:t>
            </a:r>
          </a:p>
        </p:txBody>
      </p:sp>
      <p:cxnSp>
        <p:nvCxnSpPr>
          <p:cNvPr id="69" name="Straight Arrow Connector 68"/>
          <p:cNvCxnSpPr>
            <a:stCxn id="61" idx="2"/>
          </p:cNvCxnSpPr>
          <p:nvPr/>
        </p:nvCxnSpPr>
        <p:spPr>
          <a:xfrm>
            <a:off x="7574973" y="5562600"/>
            <a:ext cx="6927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7058890" y="6324600"/>
            <a:ext cx="1143000" cy="457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72" name="Straight Connector 71"/>
          <p:cNvCxnSpPr>
            <a:stCxn id="38" idx="2"/>
          </p:cNvCxnSpPr>
          <p:nvPr/>
        </p:nvCxnSpPr>
        <p:spPr>
          <a:xfrm>
            <a:off x="2285999" y="5257800"/>
            <a:ext cx="1" cy="17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286000" y="5429250"/>
            <a:ext cx="411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400800" y="3829050"/>
            <a:ext cx="0" cy="160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72300" y="5867400"/>
            <a:ext cx="1205345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Store data in cloud</a:t>
            </a:r>
            <a:endParaRPr lang="en-US" sz="105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400800" y="3810000"/>
            <a:ext cx="1143000" cy="1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606145" y="4438650"/>
            <a:ext cx="0" cy="266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8400" y="31051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6545" y="310515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76274" y="425981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51059" y="492073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599576" y="6172200"/>
            <a:ext cx="0" cy="16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6" idx="4"/>
          </p:cNvCxnSpPr>
          <p:nvPr/>
        </p:nvCxnSpPr>
        <p:spPr>
          <a:xfrm>
            <a:off x="990600" y="61722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14300" y="6553200"/>
            <a:ext cx="8619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14300" y="5343525"/>
            <a:ext cx="0" cy="1209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114300" y="5343526"/>
            <a:ext cx="60667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720979" y="803782"/>
            <a:ext cx="117221" cy="4539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7" idx="2"/>
          </p:cNvCxnSpPr>
          <p:nvPr/>
        </p:nvCxnSpPr>
        <p:spPr>
          <a:xfrm>
            <a:off x="838200" y="803782"/>
            <a:ext cx="35941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0" idx="6"/>
          </p:cNvCxnSpPr>
          <p:nvPr/>
        </p:nvCxnSpPr>
        <p:spPr>
          <a:xfrm>
            <a:off x="8201890" y="6553200"/>
            <a:ext cx="7135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8915400" y="830452"/>
            <a:ext cx="0" cy="5722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" idx="6"/>
          </p:cNvCxnSpPr>
          <p:nvPr/>
        </p:nvCxnSpPr>
        <p:spPr>
          <a:xfrm flipH="1" flipV="1">
            <a:off x="5575300" y="803782"/>
            <a:ext cx="3340100" cy="266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696200" cy="1107996"/>
          </a:xfrm>
        </p:spPr>
        <p:txBody>
          <a:bodyPr/>
          <a:lstStyle/>
          <a:p>
            <a:r>
              <a:rPr lang="de-DE" sz="3600" b="1" dirty="0">
                <a:solidFill>
                  <a:schemeClr val="tx1"/>
                </a:solidFill>
              </a:rPr>
              <a:t>Prototype Model of The Project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PARTH\Desktop\Phototyp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8382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51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1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1" y="6857996"/>
                  </a:lnTo>
                  <a:lnTo>
                    <a:pt x="3006851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1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9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9784080" y="2100072"/>
            <a:ext cx="2407919" cy="314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56310" y="627634"/>
            <a:ext cx="4730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Future</a:t>
            </a:r>
            <a:r>
              <a:rPr sz="3600" b="1" spc="-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Aspects:</a:t>
            </a:r>
            <a:endParaRPr sz="3600" b="1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310" y="2269813"/>
            <a:ext cx="8171180" cy="2242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We </a:t>
            </a:r>
            <a:r>
              <a:rPr lang="en-US" dirty="0">
                <a:latin typeface="Times New Roman"/>
                <a:cs typeface="Times New Roman"/>
              </a:rPr>
              <a:t>can identify the dangerous road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We can implement GSM technology with an alcohol detector. So Alcohol  detection &amp; vehicle controlling through text SMS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can implement GPS technology so that once alcohol detection is done, the system will find out the location of the </a:t>
            </a:r>
            <a:r>
              <a:rPr lang="en-US" dirty="0" smtClean="0"/>
              <a:t>vehicle.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ecognizes </a:t>
            </a:r>
            <a:r>
              <a:rPr lang="en-US" dirty="0"/>
              <a:t>traffic accidents automatically and allows immediate rescue after transmission to emergency recovery agencies</a:t>
            </a:r>
            <a:r>
              <a:rPr lang="en-US" dirty="0" smtClean="0"/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pPr marL="355600" marR="15240" indent="-342900">
              <a:lnSpc>
                <a:spcPct val="100000"/>
              </a:lnSpc>
              <a:spcBef>
                <a:spcPts val="105"/>
              </a:spcBef>
              <a:buClr>
                <a:srgbClr val="5FCAEE"/>
              </a:buClr>
              <a:buSzPct val="80000"/>
              <a:buFont typeface="Arial"/>
              <a:buChar char="•"/>
              <a:tabLst>
                <a:tab pos="354965" algn="l"/>
                <a:tab pos="355600" algn="l"/>
              </a:tabLst>
            </a:pP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356" y="0"/>
            <a:ext cx="4772660" cy="6868159"/>
            <a:chOff x="7420356" y="0"/>
            <a:chExt cx="4772660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14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1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1" y="6857996"/>
                  </a:lnTo>
                  <a:lnTo>
                    <a:pt x="3006851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1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9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3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9784080" y="2100072"/>
            <a:ext cx="2407919" cy="3148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56310" y="627634"/>
            <a:ext cx="47300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Reference</a:t>
            </a:r>
            <a:endParaRPr sz="36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310" y="2269813"/>
            <a:ext cx="817118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/>
                <a:cs typeface="Times New Roman"/>
                <a:hlinkClick r:id="rId3"/>
              </a:rPr>
              <a:t>https</a:t>
            </a:r>
            <a:r>
              <a:rPr lang="en-US" dirty="0">
                <a:latin typeface="Times New Roman"/>
                <a:cs typeface="Times New Roman"/>
                <a:hlinkClick r:id="rId3"/>
              </a:rPr>
              <a:t>://www.wikipedia.org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/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98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</TotalTime>
  <Words>228</Words>
  <Application>Microsoft Office PowerPoint</Application>
  <PresentationFormat>Custom</PresentationFormat>
  <Paragraphs>66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       Accident Detection And Car Crash System</vt:lpstr>
      <vt:lpstr>List of Contents</vt:lpstr>
      <vt:lpstr>Aim of This Project</vt:lpstr>
      <vt:lpstr>Block Diagram</vt:lpstr>
      <vt:lpstr>Flowchart</vt:lpstr>
      <vt:lpstr>Prototype Model of The Project</vt:lpstr>
      <vt:lpstr>Future Aspects:</vt:lpstr>
      <vt:lpstr> Reference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</dc:creator>
  <cp:lastModifiedBy>PARTH</cp:lastModifiedBy>
  <cp:revision>60</cp:revision>
  <dcterms:created xsi:type="dcterms:W3CDTF">2022-01-17T19:11:44Z</dcterms:created>
  <dcterms:modified xsi:type="dcterms:W3CDTF">2023-02-08T20:31:37Z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2022-01-17T00:00:00Z</vt:filetime>
  </property>
</Properties>
</file>