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92F2-4EEA-BD7E-5620-74EBA0635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FA380-44A5-0865-B845-CEF09DC1B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90770-47C6-7AA2-A6D2-0E19C581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CE3-CC06-4C0C-AE3E-921D0CC3613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40FA-F035-8A39-2657-50DCAAC0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CAF4-81CB-3EFF-0725-F99B2EA5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0A40-EC6D-4707-AD50-B1F993ACF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3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B482-FBF4-E623-E1C6-EA9B7AA4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A0FEB-8BF0-D9E8-5BF2-085D8F42A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9B3B7-9704-65C3-3939-40194F79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CE3-CC06-4C0C-AE3E-921D0CC3613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8471-5707-E8FC-0825-289EAF07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46BB-B32F-BE9B-9315-C6068B53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0A40-EC6D-4707-AD50-B1F993ACF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7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A1228-C9C4-4A6C-DCFF-3A54CF443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ED731-854A-0F74-16B2-0C17C05CC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3EB91-A8CD-05E2-7764-F7A48401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CE3-CC06-4C0C-AE3E-921D0CC3613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6E213-ED6C-DCCB-3847-8F738AC8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C2123-5D90-8EDA-74C4-63C9A60C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0A40-EC6D-4707-AD50-B1F993ACF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53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1C4E-9279-2855-2A28-66D56C3A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5A5A-1580-3A02-202A-F97E0F08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49603-34DC-1BC2-A476-DDF2E1EB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CE3-CC06-4C0C-AE3E-921D0CC3613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7434-2BA9-A928-F79A-6AECE1DD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153CE-76B2-4C36-7C68-CD7DE28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0A40-EC6D-4707-AD50-B1F993ACF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06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2A4A-4630-6094-1A62-FBAE4572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E2759-2B65-74B0-2025-4DAE9B8F8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F2227-63D1-DE68-9CA4-85A15C42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CE3-CC06-4C0C-AE3E-921D0CC3613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3831D-49E4-BEEC-47C9-A20A6E37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25B43-A3E8-9A7F-8416-D6600D23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0A40-EC6D-4707-AD50-B1F993ACF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8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8DAE-F276-D8C0-6A22-6D7B9DFD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32E6-ABDD-D864-3059-AC4BA11C3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336B6-943B-43A7-EBAF-465089827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EC983-01B0-45B1-78A3-6EE1F24F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CE3-CC06-4C0C-AE3E-921D0CC3613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EA455-A5F1-5049-4D47-5CA7E375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DC7A2-F7E4-5890-6806-925A5A1E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0A40-EC6D-4707-AD50-B1F993ACF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011C-5B0C-5857-6A2E-8663BA3E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8FBA-5040-1A9D-7848-FF78428B9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D3839-F52A-81B3-EA35-5BDC25B59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3F656-34ED-12E7-DB48-8ECF10CE3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DB0A6-04E1-5E63-5F70-FACFEB478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3AE1D-11BC-DA88-45EE-322881BC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CE3-CC06-4C0C-AE3E-921D0CC3613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A4D0F-AFEA-1F06-59A3-4BA7CAEF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A8D57-63A7-01F3-B17F-C9399A02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0A40-EC6D-4707-AD50-B1F993ACF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3C0E-9075-29ED-E499-2EDAF04C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168A7-4D41-CBB7-32E9-8D58569A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CE3-CC06-4C0C-AE3E-921D0CC3613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A69FA-D5B4-621A-6D97-6021E241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F2F10-8BE9-B6A2-0746-0BD9B530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0A40-EC6D-4707-AD50-B1F993ACF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5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8293D-21DD-E72D-D8B6-2FADC904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CE3-CC06-4C0C-AE3E-921D0CC3613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5F6D8-2126-211F-391D-5DA6BD16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8933F-5DB9-45F3-8997-0562402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0A40-EC6D-4707-AD50-B1F993ACF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11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2656-D425-EB7A-E03A-24376E64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FC60-A1F1-9709-F6E8-9A19A439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4C6A7-554D-9306-9B16-3BB1A42D0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7196C-ECF5-27E2-6D5E-6D17EA5C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CE3-CC06-4C0C-AE3E-921D0CC3613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FAE7D-C7B1-16BA-C147-A6F00A0A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60CFB-5DBF-A213-41F6-A5763577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0A40-EC6D-4707-AD50-B1F993ACF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0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4C3C-4F98-63B7-C8C9-5F40AB83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97CB9-93CE-49BE-2C90-C2670B7B5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E9DBE-BB73-0BEA-D648-1ED1F6771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8CA8F-F618-A339-CBE3-CDC9F2D1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CE3-CC06-4C0C-AE3E-921D0CC3613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2152C-3CA5-FB36-7DC1-4B91F9AD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3C27E-A4F2-A383-8C31-1954CFD0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0A40-EC6D-4707-AD50-B1F993ACF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6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052B5-8D27-5C45-CAAA-C4A0CDA0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7F05A-977B-FBEF-99FE-6123DC0A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1F08-A6AC-898A-D175-73B46E24A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F4CE3-CC06-4C0C-AE3E-921D0CC36137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976C0-F35C-E178-9B83-5951825BB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A7B7-83F2-4D80-16DC-ABFB1D4DA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0A40-EC6D-4707-AD50-B1F993ACF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68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48E7-3215-0433-E1AA-B89A35DB6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my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5889C-5D96-0F5B-F8E1-BB75E2F76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to the 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40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4E2A-4BD9-F072-959A-0C0FC646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animals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86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635E7E-D0B6-3115-FFF4-528432DAE7F4}"/>
              </a:ext>
            </a:extLst>
          </p:cNvPr>
          <p:cNvSpPr txBox="1"/>
          <p:nvPr/>
        </p:nvSpPr>
        <p:spPr>
          <a:xfrm>
            <a:off x="933254" y="556181"/>
            <a:ext cx="1026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</a:t>
            </a:r>
            <a:r>
              <a:rPr lang="en-US"/>
              <a:t>of habitat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29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This is my presentation</vt:lpstr>
      <vt:lpstr>Classification of animals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Devang Vangane</dc:creator>
  <cp:lastModifiedBy>Devang Vangane</cp:lastModifiedBy>
  <cp:revision>1</cp:revision>
  <dcterms:created xsi:type="dcterms:W3CDTF">2025-04-04T07:15:37Z</dcterms:created>
  <dcterms:modified xsi:type="dcterms:W3CDTF">2025-04-04T07:16:00Z</dcterms:modified>
</cp:coreProperties>
</file>