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Retail Sales Analysis – Excel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Analyzed 100+ rows of sales data using Excel &amp; Pivot Tables</a:t>
            </a:r>
          </a:p>
          <a:p>
            <a:r>
              <a:t>- Identified revenue trends by product, region, and month</a:t>
            </a:r>
          </a:p>
          <a:p>
            <a:r>
              <a:t>- Created dynamic dashboards and charts for insights</a:t>
            </a:r>
          </a:p>
          <a:p>
            <a:r>
              <a:t>- Tools Used: MS Excel, Pivot Tables, Charts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🥇 Product Alpha generated highest revenue</a:t>
            </a:r>
          </a:p>
          <a:p>
            <a:r>
              <a:t>- 📍 South region contributed 40%+ of total sales</a:t>
            </a:r>
          </a:p>
          <a:p>
            <a:r>
              <a:t>- 📆 Peak sales observed in March; dip in July</a:t>
            </a:r>
          </a:p>
          <a:p>
            <a:r>
              <a:t>- 💡 Recommendation: Focus marketing on underperforming categories like Furniture</a:t>
            </a:r>
          </a:p>
          <a:p/>
          <a:p>
            <a:r>
              <a:t>📊 Paste your charts here: Bar, Line, Pie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