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E10E1E-8532-4344-B96B-B9E0826FE8E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B0BB91E-9C73-44B9-9AB1-67A90F7FB165}">
      <dgm:prSet/>
      <dgm:spPr/>
      <dgm:t>
        <a:bodyPr/>
        <a:lstStyle/>
        <a:p>
          <a:r>
            <a:rPr lang="en-US"/>
            <a:t>Traditional platforms like Kickstarter are centralized with high fees.</a:t>
          </a:r>
        </a:p>
      </dgm:t>
    </dgm:pt>
    <dgm:pt modelId="{65FBEB2C-F6CE-473B-96A0-10FB2C2EB206}" type="parTrans" cxnId="{997E5939-6DF1-40FE-9F72-C52B80A7F1CC}">
      <dgm:prSet/>
      <dgm:spPr/>
      <dgm:t>
        <a:bodyPr/>
        <a:lstStyle/>
        <a:p>
          <a:endParaRPr lang="en-US"/>
        </a:p>
      </dgm:t>
    </dgm:pt>
    <dgm:pt modelId="{8B2CAABD-E31E-4563-AD27-C35219F9BD0B}" type="sibTrans" cxnId="{997E5939-6DF1-40FE-9F72-C52B80A7F1CC}">
      <dgm:prSet/>
      <dgm:spPr/>
      <dgm:t>
        <a:bodyPr/>
        <a:lstStyle/>
        <a:p>
          <a:endParaRPr lang="en-US"/>
        </a:p>
      </dgm:t>
    </dgm:pt>
    <dgm:pt modelId="{0A3E4886-105B-4E6A-BA15-7AA1B4168482}">
      <dgm:prSet/>
      <dgm:spPr/>
      <dgm:t>
        <a:bodyPr/>
        <a:lstStyle/>
        <a:p>
          <a:r>
            <a:rPr lang="en-US"/>
            <a:t>Lack of transparency and third-party control in fund handling.</a:t>
          </a:r>
        </a:p>
      </dgm:t>
    </dgm:pt>
    <dgm:pt modelId="{34CC4BF5-25BE-4475-ADC3-FDB5C9C2B980}" type="parTrans" cxnId="{B5A02C21-67A0-4908-BD64-9E9904C3CB15}">
      <dgm:prSet/>
      <dgm:spPr/>
      <dgm:t>
        <a:bodyPr/>
        <a:lstStyle/>
        <a:p>
          <a:endParaRPr lang="en-US"/>
        </a:p>
      </dgm:t>
    </dgm:pt>
    <dgm:pt modelId="{053F00D8-829D-439A-A70D-F04D2C078CEA}" type="sibTrans" cxnId="{B5A02C21-67A0-4908-BD64-9E9904C3CB15}">
      <dgm:prSet/>
      <dgm:spPr/>
      <dgm:t>
        <a:bodyPr/>
        <a:lstStyle/>
        <a:p>
          <a:endParaRPr lang="en-US"/>
        </a:p>
      </dgm:t>
    </dgm:pt>
    <dgm:pt modelId="{4D7A5239-3D08-46E3-A7BD-96A538EF46AB}">
      <dgm:prSet/>
      <dgm:spPr/>
      <dgm:t>
        <a:bodyPr/>
        <a:lstStyle/>
        <a:p>
          <a:r>
            <a:rPr lang="en-US"/>
            <a:t>Crowdfunding DApp leverages Ethereum blockchain for decentralization.</a:t>
          </a:r>
        </a:p>
      </dgm:t>
    </dgm:pt>
    <dgm:pt modelId="{DE49B6A1-BFA0-4EAB-967C-8D0C98AC4B98}" type="parTrans" cxnId="{94118D17-E1B9-48EF-915A-ACCE3759B6C8}">
      <dgm:prSet/>
      <dgm:spPr/>
      <dgm:t>
        <a:bodyPr/>
        <a:lstStyle/>
        <a:p>
          <a:endParaRPr lang="en-US"/>
        </a:p>
      </dgm:t>
    </dgm:pt>
    <dgm:pt modelId="{4D5E685A-36C8-4892-ADE2-D862BD3812EC}" type="sibTrans" cxnId="{94118D17-E1B9-48EF-915A-ACCE3759B6C8}">
      <dgm:prSet/>
      <dgm:spPr/>
      <dgm:t>
        <a:bodyPr/>
        <a:lstStyle/>
        <a:p>
          <a:endParaRPr lang="en-US"/>
        </a:p>
      </dgm:t>
    </dgm:pt>
    <dgm:pt modelId="{AEC140A1-3B3B-4EA3-BB94-EC053AC764B3}">
      <dgm:prSet/>
      <dgm:spPr/>
      <dgm:t>
        <a:bodyPr/>
        <a:lstStyle/>
        <a:p>
          <a:r>
            <a:rPr lang="en-US"/>
            <a:t>Smart contracts automate and secure the donation process.</a:t>
          </a:r>
        </a:p>
      </dgm:t>
    </dgm:pt>
    <dgm:pt modelId="{A0817768-F018-4744-B73B-F5A08C8D8FC0}" type="parTrans" cxnId="{EAF575A9-88DD-4391-BB22-A555B67C4AE1}">
      <dgm:prSet/>
      <dgm:spPr/>
      <dgm:t>
        <a:bodyPr/>
        <a:lstStyle/>
        <a:p>
          <a:endParaRPr lang="en-US"/>
        </a:p>
      </dgm:t>
    </dgm:pt>
    <dgm:pt modelId="{57B9F7DE-B2A2-44EB-B1C0-9386221173AE}" type="sibTrans" cxnId="{EAF575A9-88DD-4391-BB22-A555B67C4AE1}">
      <dgm:prSet/>
      <dgm:spPr/>
      <dgm:t>
        <a:bodyPr/>
        <a:lstStyle/>
        <a:p>
          <a:endParaRPr lang="en-US"/>
        </a:p>
      </dgm:t>
    </dgm:pt>
    <dgm:pt modelId="{C9515805-EA3D-497E-9C80-5C2F9E57B72D}" type="pres">
      <dgm:prSet presAssocID="{7CE10E1E-8532-4344-B96B-B9E0826FE8E8}" presName="linear" presStyleCnt="0">
        <dgm:presLayoutVars>
          <dgm:animLvl val="lvl"/>
          <dgm:resizeHandles val="exact"/>
        </dgm:presLayoutVars>
      </dgm:prSet>
      <dgm:spPr/>
    </dgm:pt>
    <dgm:pt modelId="{739E143A-FF21-4774-A5F3-8D20D52F7F47}" type="pres">
      <dgm:prSet presAssocID="{1B0BB91E-9C73-44B9-9AB1-67A90F7FB16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815A081-3D21-4944-ACC9-4CD439565619}" type="pres">
      <dgm:prSet presAssocID="{8B2CAABD-E31E-4563-AD27-C35219F9BD0B}" presName="spacer" presStyleCnt="0"/>
      <dgm:spPr/>
    </dgm:pt>
    <dgm:pt modelId="{A1387A2B-3BCA-4463-B0C9-5A57E8626267}" type="pres">
      <dgm:prSet presAssocID="{0A3E4886-105B-4E6A-BA15-7AA1B416848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85DD27F-CFA2-4C4E-A3D8-4ABBFD043939}" type="pres">
      <dgm:prSet presAssocID="{053F00D8-829D-439A-A70D-F04D2C078CEA}" presName="spacer" presStyleCnt="0"/>
      <dgm:spPr/>
    </dgm:pt>
    <dgm:pt modelId="{3B50B12F-3E91-49AB-AB77-E452CF810C6B}" type="pres">
      <dgm:prSet presAssocID="{4D7A5239-3D08-46E3-A7BD-96A538EF46A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F88CCEB-1396-448D-A4E1-0977858A5F98}" type="pres">
      <dgm:prSet presAssocID="{4D5E685A-36C8-4892-ADE2-D862BD3812EC}" presName="spacer" presStyleCnt="0"/>
      <dgm:spPr/>
    </dgm:pt>
    <dgm:pt modelId="{1CA07D81-15AA-4A2C-90F0-DD88369F8A3E}" type="pres">
      <dgm:prSet presAssocID="{AEC140A1-3B3B-4EA3-BB94-EC053AC764B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4118D17-E1B9-48EF-915A-ACCE3759B6C8}" srcId="{7CE10E1E-8532-4344-B96B-B9E0826FE8E8}" destId="{4D7A5239-3D08-46E3-A7BD-96A538EF46AB}" srcOrd="2" destOrd="0" parTransId="{DE49B6A1-BFA0-4EAB-967C-8D0C98AC4B98}" sibTransId="{4D5E685A-36C8-4892-ADE2-D862BD3812EC}"/>
    <dgm:cxn modelId="{B5A02C21-67A0-4908-BD64-9E9904C3CB15}" srcId="{7CE10E1E-8532-4344-B96B-B9E0826FE8E8}" destId="{0A3E4886-105B-4E6A-BA15-7AA1B4168482}" srcOrd="1" destOrd="0" parTransId="{34CC4BF5-25BE-4475-ADC3-FDB5C9C2B980}" sibTransId="{053F00D8-829D-439A-A70D-F04D2C078CEA}"/>
    <dgm:cxn modelId="{EEE89F2A-67F1-480D-8A23-D3269D732C7B}" type="presOf" srcId="{4D7A5239-3D08-46E3-A7BD-96A538EF46AB}" destId="{3B50B12F-3E91-49AB-AB77-E452CF810C6B}" srcOrd="0" destOrd="0" presId="urn:microsoft.com/office/officeart/2005/8/layout/vList2"/>
    <dgm:cxn modelId="{997E5939-6DF1-40FE-9F72-C52B80A7F1CC}" srcId="{7CE10E1E-8532-4344-B96B-B9E0826FE8E8}" destId="{1B0BB91E-9C73-44B9-9AB1-67A90F7FB165}" srcOrd="0" destOrd="0" parTransId="{65FBEB2C-F6CE-473B-96A0-10FB2C2EB206}" sibTransId="{8B2CAABD-E31E-4563-AD27-C35219F9BD0B}"/>
    <dgm:cxn modelId="{96D75F3E-B530-43DD-BD76-C6218A65345C}" type="presOf" srcId="{7CE10E1E-8532-4344-B96B-B9E0826FE8E8}" destId="{C9515805-EA3D-497E-9C80-5C2F9E57B72D}" srcOrd="0" destOrd="0" presId="urn:microsoft.com/office/officeart/2005/8/layout/vList2"/>
    <dgm:cxn modelId="{2C35F565-891F-4DA0-9623-46FB1982F3FD}" type="presOf" srcId="{1B0BB91E-9C73-44B9-9AB1-67A90F7FB165}" destId="{739E143A-FF21-4774-A5F3-8D20D52F7F47}" srcOrd="0" destOrd="0" presId="urn:microsoft.com/office/officeart/2005/8/layout/vList2"/>
    <dgm:cxn modelId="{12EADD90-D349-48E5-8EA7-70EED295925F}" type="presOf" srcId="{AEC140A1-3B3B-4EA3-BB94-EC053AC764B3}" destId="{1CA07D81-15AA-4A2C-90F0-DD88369F8A3E}" srcOrd="0" destOrd="0" presId="urn:microsoft.com/office/officeart/2005/8/layout/vList2"/>
    <dgm:cxn modelId="{EAF575A9-88DD-4391-BB22-A555B67C4AE1}" srcId="{7CE10E1E-8532-4344-B96B-B9E0826FE8E8}" destId="{AEC140A1-3B3B-4EA3-BB94-EC053AC764B3}" srcOrd="3" destOrd="0" parTransId="{A0817768-F018-4744-B73B-F5A08C8D8FC0}" sibTransId="{57B9F7DE-B2A2-44EB-B1C0-9386221173AE}"/>
    <dgm:cxn modelId="{654BE0E4-015C-4EC2-B2E0-719C490E2EF7}" type="presOf" srcId="{0A3E4886-105B-4E6A-BA15-7AA1B4168482}" destId="{A1387A2B-3BCA-4463-B0C9-5A57E8626267}" srcOrd="0" destOrd="0" presId="urn:microsoft.com/office/officeart/2005/8/layout/vList2"/>
    <dgm:cxn modelId="{03C9E76A-13CD-4D4D-AF19-CA18D1EF6816}" type="presParOf" srcId="{C9515805-EA3D-497E-9C80-5C2F9E57B72D}" destId="{739E143A-FF21-4774-A5F3-8D20D52F7F47}" srcOrd="0" destOrd="0" presId="urn:microsoft.com/office/officeart/2005/8/layout/vList2"/>
    <dgm:cxn modelId="{CCD9D261-49A0-4C28-8DD5-D9FF4763552B}" type="presParOf" srcId="{C9515805-EA3D-497E-9C80-5C2F9E57B72D}" destId="{7815A081-3D21-4944-ACC9-4CD439565619}" srcOrd="1" destOrd="0" presId="urn:microsoft.com/office/officeart/2005/8/layout/vList2"/>
    <dgm:cxn modelId="{C14ADE77-939E-45C6-9540-607AB90C0D95}" type="presParOf" srcId="{C9515805-EA3D-497E-9C80-5C2F9E57B72D}" destId="{A1387A2B-3BCA-4463-B0C9-5A57E8626267}" srcOrd="2" destOrd="0" presId="urn:microsoft.com/office/officeart/2005/8/layout/vList2"/>
    <dgm:cxn modelId="{B7E3FE8B-9657-44F4-BBE4-5892F28C7EAA}" type="presParOf" srcId="{C9515805-EA3D-497E-9C80-5C2F9E57B72D}" destId="{D85DD27F-CFA2-4C4E-A3D8-4ABBFD043939}" srcOrd="3" destOrd="0" presId="urn:microsoft.com/office/officeart/2005/8/layout/vList2"/>
    <dgm:cxn modelId="{76C9A592-B04B-4D43-B3A8-E139F55DDC34}" type="presParOf" srcId="{C9515805-EA3D-497E-9C80-5C2F9E57B72D}" destId="{3B50B12F-3E91-49AB-AB77-E452CF810C6B}" srcOrd="4" destOrd="0" presId="urn:microsoft.com/office/officeart/2005/8/layout/vList2"/>
    <dgm:cxn modelId="{E7DCF6FB-EC85-4F7F-BD87-3251340AD86A}" type="presParOf" srcId="{C9515805-EA3D-497E-9C80-5C2F9E57B72D}" destId="{5F88CCEB-1396-448D-A4E1-0977858A5F98}" srcOrd="5" destOrd="0" presId="urn:microsoft.com/office/officeart/2005/8/layout/vList2"/>
    <dgm:cxn modelId="{E9400F02-4837-40ED-A0BA-F63735F3BD66}" type="presParOf" srcId="{C9515805-EA3D-497E-9C80-5C2F9E57B72D}" destId="{1CA07D81-15AA-4A2C-90F0-DD88369F8A3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6B9D3E-3851-402A-B083-F4E83DE481F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29ED7D0-6690-4820-B1AC-4A255A6F776A}">
      <dgm:prSet/>
      <dgm:spPr/>
      <dgm:t>
        <a:bodyPr/>
        <a:lstStyle/>
        <a:p>
          <a:r>
            <a:rPr lang="en-US"/>
            <a:t>Frontend: React.js for user interaction</a:t>
          </a:r>
        </a:p>
      </dgm:t>
    </dgm:pt>
    <dgm:pt modelId="{E6A6882C-E970-4976-8746-3CE039AE4FC2}" type="parTrans" cxnId="{22D28247-FFFC-4A7B-8E55-75E851EF2A04}">
      <dgm:prSet/>
      <dgm:spPr/>
      <dgm:t>
        <a:bodyPr/>
        <a:lstStyle/>
        <a:p>
          <a:endParaRPr lang="en-US"/>
        </a:p>
      </dgm:t>
    </dgm:pt>
    <dgm:pt modelId="{1EDE481A-356B-4067-8E7D-8FB28D5DCCF4}" type="sibTrans" cxnId="{22D28247-FFFC-4A7B-8E55-75E851EF2A04}">
      <dgm:prSet/>
      <dgm:spPr/>
      <dgm:t>
        <a:bodyPr/>
        <a:lstStyle/>
        <a:p>
          <a:endParaRPr lang="en-US"/>
        </a:p>
      </dgm:t>
    </dgm:pt>
    <dgm:pt modelId="{BDD7313B-7944-4C80-A9D4-C26C9734CC93}">
      <dgm:prSet/>
      <dgm:spPr/>
      <dgm:t>
        <a:bodyPr/>
        <a:lstStyle/>
        <a:p>
          <a:r>
            <a:rPr lang="en-US"/>
            <a:t>Smart Contracts: Solidity for business logic</a:t>
          </a:r>
        </a:p>
      </dgm:t>
    </dgm:pt>
    <dgm:pt modelId="{9AE452EF-9AF0-4D4F-9C78-B795D6703E7F}" type="parTrans" cxnId="{30EB79F3-FE76-4A6D-A79C-36CCD464E153}">
      <dgm:prSet/>
      <dgm:spPr/>
      <dgm:t>
        <a:bodyPr/>
        <a:lstStyle/>
        <a:p>
          <a:endParaRPr lang="en-US"/>
        </a:p>
      </dgm:t>
    </dgm:pt>
    <dgm:pt modelId="{0BDF1A74-603F-4BA6-9624-F5CB6F69EC3B}" type="sibTrans" cxnId="{30EB79F3-FE76-4A6D-A79C-36CCD464E153}">
      <dgm:prSet/>
      <dgm:spPr/>
      <dgm:t>
        <a:bodyPr/>
        <a:lstStyle/>
        <a:p>
          <a:endParaRPr lang="en-US"/>
        </a:p>
      </dgm:t>
    </dgm:pt>
    <dgm:pt modelId="{8DDA44BD-F906-4961-9012-F0F23B43602B}">
      <dgm:prSet/>
      <dgm:spPr/>
      <dgm:t>
        <a:bodyPr/>
        <a:lstStyle/>
        <a:p>
          <a:r>
            <a:rPr lang="en-US"/>
            <a:t>Ethereum Network: For decentralized execution and storage</a:t>
          </a:r>
        </a:p>
      </dgm:t>
    </dgm:pt>
    <dgm:pt modelId="{BD9B9431-B85E-4EBD-A15C-5CDD50C8AA9A}" type="parTrans" cxnId="{FBFC69CA-1DF5-41A7-9F5C-4CFC460C5A30}">
      <dgm:prSet/>
      <dgm:spPr/>
      <dgm:t>
        <a:bodyPr/>
        <a:lstStyle/>
        <a:p>
          <a:endParaRPr lang="en-US"/>
        </a:p>
      </dgm:t>
    </dgm:pt>
    <dgm:pt modelId="{EF9E7A95-99AC-41E3-8C9A-DF5A591C608C}" type="sibTrans" cxnId="{FBFC69CA-1DF5-41A7-9F5C-4CFC460C5A30}">
      <dgm:prSet/>
      <dgm:spPr/>
      <dgm:t>
        <a:bodyPr/>
        <a:lstStyle/>
        <a:p>
          <a:endParaRPr lang="en-US"/>
        </a:p>
      </dgm:t>
    </dgm:pt>
    <dgm:pt modelId="{F8B361B0-ABC2-4B00-BFE6-C92D87E11922}">
      <dgm:prSet/>
      <dgm:spPr/>
      <dgm:t>
        <a:bodyPr/>
        <a:lstStyle/>
        <a:p>
          <a:r>
            <a:rPr lang="en-US"/>
            <a:t>MetaMask: For wallet connection and transaction signing</a:t>
          </a:r>
        </a:p>
      </dgm:t>
    </dgm:pt>
    <dgm:pt modelId="{A3B6F498-1BD5-4FAA-920B-1E84CF9FCC45}" type="parTrans" cxnId="{590EC48D-2B76-4AFD-8A8E-7FB0022669F5}">
      <dgm:prSet/>
      <dgm:spPr/>
      <dgm:t>
        <a:bodyPr/>
        <a:lstStyle/>
        <a:p>
          <a:endParaRPr lang="en-US"/>
        </a:p>
      </dgm:t>
    </dgm:pt>
    <dgm:pt modelId="{D26DA22B-CD42-4C8F-ADDD-D6AC014BDD80}" type="sibTrans" cxnId="{590EC48D-2B76-4AFD-8A8E-7FB0022669F5}">
      <dgm:prSet/>
      <dgm:spPr/>
      <dgm:t>
        <a:bodyPr/>
        <a:lstStyle/>
        <a:p>
          <a:endParaRPr lang="en-US"/>
        </a:p>
      </dgm:t>
    </dgm:pt>
    <dgm:pt modelId="{59DE10FA-B1A8-43D2-BC9C-160345047083}" type="pres">
      <dgm:prSet presAssocID="{AB6B9D3E-3851-402A-B083-F4E83DE481F2}" presName="linear" presStyleCnt="0">
        <dgm:presLayoutVars>
          <dgm:animLvl val="lvl"/>
          <dgm:resizeHandles val="exact"/>
        </dgm:presLayoutVars>
      </dgm:prSet>
      <dgm:spPr/>
    </dgm:pt>
    <dgm:pt modelId="{FBC81DE7-43BE-40F0-A14A-9776784B0A55}" type="pres">
      <dgm:prSet presAssocID="{C29ED7D0-6690-4820-B1AC-4A255A6F776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F68CC48-6F0A-4218-8B4B-4F35189113CE}" type="pres">
      <dgm:prSet presAssocID="{1EDE481A-356B-4067-8E7D-8FB28D5DCCF4}" presName="spacer" presStyleCnt="0"/>
      <dgm:spPr/>
    </dgm:pt>
    <dgm:pt modelId="{90FE8FBE-2C88-4699-88AB-397526D8AB3B}" type="pres">
      <dgm:prSet presAssocID="{BDD7313B-7944-4C80-A9D4-C26C9734CC9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A060F38-2FF4-4101-94A7-7C81D70CF857}" type="pres">
      <dgm:prSet presAssocID="{0BDF1A74-603F-4BA6-9624-F5CB6F69EC3B}" presName="spacer" presStyleCnt="0"/>
      <dgm:spPr/>
    </dgm:pt>
    <dgm:pt modelId="{63292F8B-68F3-4176-BF64-3B5AC31E7A76}" type="pres">
      <dgm:prSet presAssocID="{8DDA44BD-F906-4961-9012-F0F23B43602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2D060E5-C0D9-42B0-A485-E14D765C4D3B}" type="pres">
      <dgm:prSet presAssocID="{EF9E7A95-99AC-41E3-8C9A-DF5A591C608C}" presName="spacer" presStyleCnt="0"/>
      <dgm:spPr/>
    </dgm:pt>
    <dgm:pt modelId="{D56E9D10-655A-46B3-9752-802B8F2DE381}" type="pres">
      <dgm:prSet presAssocID="{F8B361B0-ABC2-4B00-BFE6-C92D87E1192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697F161-4070-4F0A-B727-C7B795264534}" type="presOf" srcId="{AB6B9D3E-3851-402A-B083-F4E83DE481F2}" destId="{59DE10FA-B1A8-43D2-BC9C-160345047083}" srcOrd="0" destOrd="0" presId="urn:microsoft.com/office/officeart/2005/8/layout/vList2"/>
    <dgm:cxn modelId="{22D28247-FFFC-4A7B-8E55-75E851EF2A04}" srcId="{AB6B9D3E-3851-402A-B083-F4E83DE481F2}" destId="{C29ED7D0-6690-4820-B1AC-4A255A6F776A}" srcOrd="0" destOrd="0" parTransId="{E6A6882C-E970-4976-8746-3CE039AE4FC2}" sibTransId="{1EDE481A-356B-4067-8E7D-8FB28D5DCCF4}"/>
    <dgm:cxn modelId="{6504B382-4318-4493-AC0B-31B7A5F7A55A}" type="presOf" srcId="{BDD7313B-7944-4C80-A9D4-C26C9734CC93}" destId="{90FE8FBE-2C88-4699-88AB-397526D8AB3B}" srcOrd="0" destOrd="0" presId="urn:microsoft.com/office/officeart/2005/8/layout/vList2"/>
    <dgm:cxn modelId="{590EC48D-2B76-4AFD-8A8E-7FB0022669F5}" srcId="{AB6B9D3E-3851-402A-B083-F4E83DE481F2}" destId="{F8B361B0-ABC2-4B00-BFE6-C92D87E11922}" srcOrd="3" destOrd="0" parTransId="{A3B6F498-1BD5-4FAA-920B-1E84CF9FCC45}" sibTransId="{D26DA22B-CD42-4C8F-ADDD-D6AC014BDD80}"/>
    <dgm:cxn modelId="{759D7EC4-38EF-4D82-BFD9-D2DF1CF57094}" type="presOf" srcId="{8DDA44BD-F906-4961-9012-F0F23B43602B}" destId="{63292F8B-68F3-4176-BF64-3B5AC31E7A76}" srcOrd="0" destOrd="0" presId="urn:microsoft.com/office/officeart/2005/8/layout/vList2"/>
    <dgm:cxn modelId="{FBFC69CA-1DF5-41A7-9F5C-4CFC460C5A30}" srcId="{AB6B9D3E-3851-402A-B083-F4E83DE481F2}" destId="{8DDA44BD-F906-4961-9012-F0F23B43602B}" srcOrd="2" destOrd="0" parTransId="{BD9B9431-B85E-4EBD-A15C-5CDD50C8AA9A}" sibTransId="{EF9E7A95-99AC-41E3-8C9A-DF5A591C608C}"/>
    <dgm:cxn modelId="{F45D1ECD-8C7E-4F21-8DE9-34210B9D07F2}" type="presOf" srcId="{F8B361B0-ABC2-4B00-BFE6-C92D87E11922}" destId="{D56E9D10-655A-46B3-9752-802B8F2DE381}" srcOrd="0" destOrd="0" presId="urn:microsoft.com/office/officeart/2005/8/layout/vList2"/>
    <dgm:cxn modelId="{E4297CF0-71F1-4594-AD86-4960FBD4FB29}" type="presOf" srcId="{C29ED7D0-6690-4820-B1AC-4A255A6F776A}" destId="{FBC81DE7-43BE-40F0-A14A-9776784B0A55}" srcOrd="0" destOrd="0" presId="urn:microsoft.com/office/officeart/2005/8/layout/vList2"/>
    <dgm:cxn modelId="{30EB79F3-FE76-4A6D-A79C-36CCD464E153}" srcId="{AB6B9D3E-3851-402A-B083-F4E83DE481F2}" destId="{BDD7313B-7944-4C80-A9D4-C26C9734CC93}" srcOrd="1" destOrd="0" parTransId="{9AE452EF-9AF0-4D4F-9C78-B795D6703E7F}" sibTransId="{0BDF1A74-603F-4BA6-9624-F5CB6F69EC3B}"/>
    <dgm:cxn modelId="{86981A0C-3FB3-4E06-BC77-26FD4D398A54}" type="presParOf" srcId="{59DE10FA-B1A8-43D2-BC9C-160345047083}" destId="{FBC81DE7-43BE-40F0-A14A-9776784B0A55}" srcOrd="0" destOrd="0" presId="urn:microsoft.com/office/officeart/2005/8/layout/vList2"/>
    <dgm:cxn modelId="{034E571A-0ED6-4E49-97A9-0ACDAB8AB9BA}" type="presParOf" srcId="{59DE10FA-B1A8-43D2-BC9C-160345047083}" destId="{9F68CC48-6F0A-4218-8B4B-4F35189113CE}" srcOrd="1" destOrd="0" presId="urn:microsoft.com/office/officeart/2005/8/layout/vList2"/>
    <dgm:cxn modelId="{65C4263B-A93F-44AA-8395-66CACD079177}" type="presParOf" srcId="{59DE10FA-B1A8-43D2-BC9C-160345047083}" destId="{90FE8FBE-2C88-4699-88AB-397526D8AB3B}" srcOrd="2" destOrd="0" presId="urn:microsoft.com/office/officeart/2005/8/layout/vList2"/>
    <dgm:cxn modelId="{F9EA123A-D0E6-46A8-BDEC-0202C5714072}" type="presParOf" srcId="{59DE10FA-B1A8-43D2-BC9C-160345047083}" destId="{FA060F38-2FF4-4101-94A7-7C81D70CF857}" srcOrd="3" destOrd="0" presId="urn:microsoft.com/office/officeart/2005/8/layout/vList2"/>
    <dgm:cxn modelId="{E0374F6C-F84B-4291-B09E-C56DFDCBBAF7}" type="presParOf" srcId="{59DE10FA-B1A8-43D2-BC9C-160345047083}" destId="{63292F8B-68F3-4176-BF64-3B5AC31E7A76}" srcOrd="4" destOrd="0" presId="urn:microsoft.com/office/officeart/2005/8/layout/vList2"/>
    <dgm:cxn modelId="{E772CAE2-AE39-4073-8660-E356E6A39C0F}" type="presParOf" srcId="{59DE10FA-B1A8-43D2-BC9C-160345047083}" destId="{02D060E5-C0D9-42B0-A485-E14D765C4D3B}" srcOrd="5" destOrd="0" presId="urn:microsoft.com/office/officeart/2005/8/layout/vList2"/>
    <dgm:cxn modelId="{36770E47-7945-4E52-A6A3-1006003AE141}" type="presParOf" srcId="{59DE10FA-B1A8-43D2-BC9C-160345047083}" destId="{D56E9D10-655A-46B3-9752-802B8F2DE38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A0BA17F-3CF1-4D02-A1B4-A60E7DE4C87B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6DD6DF4-B4D0-45A4-9E74-DBE5BE25A922}">
      <dgm:prSet/>
      <dgm:spPr/>
      <dgm:t>
        <a:bodyPr/>
        <a:lstStyle/>
        <a:p>
          <a:r>
            <a:rPr lang="en-US"/>
            <a:t>User creates campaign: title, target, deadline</a:t>
          </a:r>
        </a:p>
      </dgm:t>
    </dgm:pt>
    <dgm:pt modelId="{4AD915FA-7938-4F97-B343-B0E4E47E6269}" type="parTrans" cxnId="{F820D27E-3C02-4294-8747-9082547D7629}">
      <dgm:prSet/>
      <dgm:spPr/>
      <dgm:t>
        <a:bodyPr/>
        <a:lstStyle/>
        <a:p>
          <a:endParaRPr lang="en-US"/>
        </a:p>
      </dgm:t>
    </dgm:pt>
    <dgm:pt modelId="{B0D5DE33-82BE-40E1-B34A-01EE5F87BE4B}" type="sibTrans" cxnId="{F820D27E-3C02-4294-8747-9082547D7629}">
      <dgm:prSet/>
      <dgm:spPr/>
      <dgm:t>
        <a:bodyPr/>
        <a:lstStyle/>
        <a:p>
          <a:endParaRPr lang="en-US"/>
        </a:p>
      </dgm:t>
    </dgm:pt>
    <dgm:pt modelId="{2A03BD1A-4C54-4961-A44A-993FE2C0BD8C}">
      <dgm:prSet/>
      <dgm:spPr/>
      <dgm:t>
        <a:bodyPr/>
        <a:lstStyle/>
        <a:p>
          <a:r>
            <a:rPr lang="en-US"/>
            <a:t>Donors contribute ETH via MetaMask</a:t>
          </a:r>
        </a:p>
      </dgm:t>
    </dgm:pt>
    <dgm:pt modelId="{54CB3E39-C590-464A-A07D-1382200965F9}" type="parTrans" cxnId="{235D6775-4235-4440-B1C4-9EAE4313ADEE}">
      <dgm:prSet/>
      <dgm:spPr/>
      <dgm:t>
        <a:bodyPr/>
        <a:lstStyle/>
        <a:p>
          <a:endParaRPr lang="en-US"/>
        </a:p>
      </dgm:t>
    </dgm:pt>
    <dgm:pt modelId="{24BD09DA-14E1-40B3-ACEE-F4F46826EA21}" type="sibTrans" cxnId="{235D6775-4235-4440-B1C4-9EAE4313ADEE}">
      <dgm:prSet/>
      <dgm:spPr/>
      <dgm:t>
        <a:bodyPr/>
        <a:lstStyle/>
        <a:p>
          <a:endParaRPr lang="en-US"/>
        </a:p>
      </dgm:t>
    </dgm:pt>
    <dgm:pt modelId="{B00FFE3D-58ED-4D0B-89A9-79DDD655A81F}">
      <dgm:prSet/>
      <dgm:spPr/>
      <dgm:t>
        <a:bodyPr/>
        <a:lstStyle/>
        <a:p>
          <a:r>
            <a:rPr lang="en-US"/>
            <a:t>Funds held in smart contract until goal/deadline</a:t>
          </a:r>
        </a:p>
      </dgm:t>
    </dgm:pt>
    <dgm:pt modelId="{F63C766B-BDD7-4684-BCBC-7352F8FB0C73}" type="parTrans" cxnId="{22E93157-57A6-42AD-B7A7-90CC9695B11F}">
      <dgm:prSet/>
      <dgm:spPr/>
      <dgm:t>
        <a:bodyPr/>
        <a:lstStyle/>
        <a:p>
          <a:endParaRPr lang="en-US"/>
        </a:p>
      </dgm:t>
    </dgm:pt>
    <dgm:pt modelId="{0EBC0AE0-32D6-435C-B50B-66A8A29FBFCF}" type="sibTrans" cxnId="{22E93157-57A6-42AD-B7A7-90CC9695B11F}">
      <dgm:prSet/>
      <dgm:spPr/>
      <dgm:t>
        <a:bodyPr/>
        <a:lstStyle/>
        <a:p>
          <a:endParaRPr lang="en-US"/>
        </a:p>
      </dgm:t>
    </dgm:pt>
    <dgm:pt modelId="{E4ECF92C-2983-4DD3-9B42-2E84A4F69804}">
      <dgm:prSet/>
      <dgm:spPr/>
      <dgm:t>
        <a:bodyPr/>
        <a:lstStyle/>
        <a:p>
          <a:r>
            <a:rPr lang="en-US"/>
            <a:t>Creator submits spending requests</a:t>
          </a:r>
        </a:p>
      </dgm:t>
    </dgm:pt>
    <dgm:pt modelId="{D000F182-8F09-453C-8428-36923EE21AFC}" type="parTrans" cxnId="{F087BA02-7B27-4BB7-84E9-7373B4615A59}">
      <dgm:prSet/>
      <dgm:spPr/>
      <dgm:t>
        <a:bodyPr/>
        <a:lstStyle/>
        <a:p>
          <a:endParaRPr lang="en-US"/>
        </a:p>
      </dgm:t>
    </dgm:pt>
    <dgm:pt modelId="{3AC22C88-81E8-480C-9CFD-F593B8AD7D0D}" type="sibTrans" cxnId="{F087BA02-7B27-4BB7-84E9-7373B4615A59}">
      <dgm:prSet/>
      <dgm:spPr/>
      <dgm:t>
        <a:bodyPr/>
        <a:lstStyle/>
        <a:p>
          <a:endParaRPr lang="en-US"/>
        </a:p>
      </dgm:t>
    </dgm:pt>
    <dgm:pt modelId="{4DD2262D-EB29-4A03-9E4B-FDC8E7075D2A}">
      <dgm:prSet/>
      <dgm:spPr/>
      <dgm:t>
        <a:bodyPr/>
        <a:lstStyle/>
        <a:p>
          <a:r>
            <a:rPr lang="en-US"/>
            <a:t>Majority approval triggers fund disbursement</a:t>
          </a:r>
        </a:p>
      </dgm:t>
    </dgm:pt>
    <dgm:pt modelId="{BA4AA10D-5272-4685-8B45-EAEE4E8E3A27}" type="parTrans" cxnId="{2C56769E-BAEC-4D7B-9E6F-4329B48456B3}">
      <dgm:prSet/>
      <dgm:spPr/>
      <dgm:t>
        <a:bodyPr/>
        <a:lstStyle/>
        <a:p>
          <a:endParaRPr lang="en-US"/>
        </a:p>
      </dgm:t>
    </dgm:pt>
    <dgm:pt modelId="{06941057-24AA-425F-AB68-2D48E9988EE9}" type="sibTrans" cxnId="{2C56769E-BAEC-4D7B-9E6F-4329B48456B3}">
      <dgm:prSet/>
      <dgm:spPr/>
      <dgm:t>
        <a:bodyPr/>
        <a:lstStyle/>
        <a:p>
          <a:endParaRPr lang="en-US"/>
        </a:p>
      </dgm:t>
    </dgm:pt>
    <dgm:pt modelId="{62A39A96-404C-403F-8CA3-980231CCFCE2}" type="pres">
      <dgm:prSet presAssocID="{9A0BA17F-3CF1-4D02-A1B4-A60E7DE4C87B}" presName="diagram" presStyleCnt="0">
        <dgm:presLayoutVars>
          <dgm:dir/>
          <dgm:resizeHandles val="exact"/>
        </dgm:presLayoutVars>
      </dgm:prSet>
      <dgm:spPr/>
    </dgm:pt>
    <dgm:pt modelId="{EE789C97-AECD-4807-B992-F5A6310D488B}" type="pres">
      <dgm:prSet presAssocID="{B6DD6DF4-B4D0-45A4-9E74-DBE5BE25A922}" presName="node" presStyleLbl="node1" presStyleIdx="0" presStyleCnt="5">
        <dgm:presLayoutVars>
          <dgm:bulletEnabled val="1"/>
        </dgm:presLayoutVars>
      </dgm:prSet>
      <dgm:spPr/>
    </dgm:pt>
    <dgm:pt modelId="{403619E1-0715-45E2-8809-8E29C1D7C47C}" type="pres">
      <dgm:prSet presAssocID="{B0D5DE33-82BE-40E1-B34A-01EE5F87BE4B}" presName="sibTrans" presStyleCnt="0"/>
      <dgm:spPr/>
    </dgm:pt>
    <dgm:pt modelId="{F4ED9B00-B8DD-42EB-A3B0-53B724E5BEC5}" type="pres">
      <dgm:prSet presAssocID="{2A03BD1A-4C54-4961-A44A-993FE2C0BD8C}" presName="node" presStyleLbl="node1" presStyleIdx="1" presStyleCnt="5">
        <dgm:presLayoutVars>
          <dgm:bulletEnabled val="1"/>
        </dgm:presLayoutVars>
      </dgm:prSet>
      <dgm:spPr/>
    </dgm:pt>
    <dgm:pt modelId="{4DC910C7-B837-47C8-87C7-D36507BF1941}" type="pres">
      <dgm:prSet presAssocID="{24BD09DA-14E1-40B3-ACEE-F4F46826EA21}" presName="sibTrans" presStyleCnt="0"/>
      <dgm:spPr/>
    </dgm:pt>
    <dgm:pt modelId="{41307726-CAFD-49B0-B561-08CB50DD6A77}" type="pres">
      <dgm:prSet presAssocID="{B00FFE3D-58ED-4D0B-89A9-79DDD655A81F}" presName="node" presStyleLbl="node1" presStyleIdx="2" presStyleCnt="5">
        <dgm:presLayoutVars>
          <dgm:bulletEnabled val="1"/>
        </dgm:presLayoutVars>
      </dgm:prSet>
      <dgm:spPr/>
    </dgm:pt>
    <dgm:pt modelId="{4AA580CB-D19C-435D-94A3-D3E9944A5652}" type="pres">
      <dgm:prSet presAssocID="{0EBC0AE0-32D6-435C-B50B-66A8A29FBFCF}" presName="sibTrans" presStyleCnt="0"/>
      <dgm:spPr/>
    </dgm:pt>
    <dgm:pt modelId="{5E9711CC-AB0E-48B7-ACC0-6212828B7D43}" type="pres">
      <dgm:prSet presAssocID="{E4ECF92C-2983-4DD3-9B42-2E84A4F69804}" presName="node" presStyleLbl="node1" presStyleIdx="3" presStyleCnt="5">
        <dgm:presLayoutVars>
          <dgm:bulletEnabled val="1"/>
        </dgm:presLayoutVars>
      </dgm:prSet>
      <dgm:spPr/>
    </dgm:pt>
    <dgm:pt modelId="{76BC07A7-BFDE-4219-8B93-AFE1F07E2BB6}" type="pres">
      <dgm:prSet presAssocID="{3AC22C88-81E8-480C-9CFD-F593B8AD7D0D}" presName="sibTrans" presStyleCnt="0"/>
      <dgm:spPr/>
    </dgm:pt>
    <dgm:pt modelId="{665221A1-64E4-4030-B8D7-BBD7F3FF8F53}" type="pres">
      <dgm:prSet presAssocID="{4DD2262D-EB29-4A03-9E4B-FDC8E7075D2A}" presName="node" presStyleLbl="node1" presStyleIdx="4" presStyleCnt="5">
        <dgm:presLayoutVars>
          <dgm:bulletEnabled val="1"/>
        </dgm:presLayoutVars>
      </dgm:prSet>
      <dgm:spPr/>
    </dgm:pt>
  </dgm:ptLst>
  <dgm:cxnLst>
    <dgm:cxn modelId="{F087BA02-7B27-4BB7-84E9-7373B4615A59}" srcId="{9A0BA17F-3CF1-4D02-A1B4-A60E7DE4C87B}" destId="{E4ECF92C-2983-4DD3-9B42-2E84A4F69804}" srcOrd="3" destOrd="0" parTransId="{D000F182-8F09-453C-8428-36923EE21AFC}" sibTransId="{3AC22C88-81E8-480C-9CFD-F593B8AD7D0D}"/>
    <dgm:cxn modelId="{43734F26-CE22-4293-AB96-75B70394E65F}" type="presOf" srcId="{B00FFE3D-58ED-4D0B-89A9-79DDD655A81F}" destId="{41307726-CAFD-49B0-B561-08CB50DD6A77}" srcOrd="0" destOrd="0" presId="urn:microsoft.com/office/officeart/2005/8/layout/default"/>
    <dgm:cxn modelId="{235D6775-4235-4440-B1C4-9EAE4313ADEE}" srcId="{9A0BA17F-3CF1-4D02-A1B4-A60E7DE4C87B}" destId="{2A03BD1A-4C54-4961-A44A-993FE2C0BD8C}" srcOrd="1" destOrd="0" parTransId="{54CB3E39-C590-464A-A07D-1382200965F9}" sibTransId="{24BD09DA-14E1-40B3-ACEE-F4F46826EA21}"/>
    <dgm:cxn modelId="{22E93157-57A6-42AD-B7A7-90CC9695B11F}" srcId="{9A0BA17F-3CF1-4D02-A1B4-A60E7DE4C87B}" destId="{B00FFE3D-58ED-4D0B-89A9-79DDD655A81F}" srcOrd="2" destOrd="0" parTransId="{F63C766B-BDD7-4684-BCBC-7352F8FB0C73}" sibTransId="{0EBC0AE0-32D6-435C-B50B-66A8A29FBFCF}"/>
    <dgm:cxn modelId="{D9028558-17DB-4C9B-AF05-F7AC93E95690}" type="presOf" srcId="{9A0BA17F-3CF1-4D02-A1B4-A60E7DE4C87B}" destId="{62A39A96-404C-403F-8CA3-980231CCFCE2}" srcOrd="0" destOrd="0" presId="urn:microsoft.com/office/officeart/2005/8/layout/default"/>
    <dgm:cxn modelId="{F820D27E-3C02-4294-8747-9082547D7629}" srcId="{9A0BA17F-3CF1-4D02-A1B4-A60E7DE4C87B}" destId="{B6DD6DF4-B4D0-45A4-9E74-DBE5BE25A922}" srcOrd="0" destOrd="0" parTransId="{4AD915FA-7938-4F97-B343-B0E4E47E6269}" sibTransId="{B0D5DE33-82BE-40E1-B34A-01EE5F87BE4B}"/>
    <dgm:cxn modelId="{3D394281-5AAD-4471-B9DE-BF07D53B0668}" type="presOf" srcId="{4DD2262D-EB29-4A03-9E4B-FDC8E7075D2A}" destId="{665221A1-64E4-4030-B8D7-BBD7F3FF8F53}" srcOrd="0" destOrd="0" presId="urn:microsoft.com/office/officeart/2005/8/layout/default"/>
    <dgm:cxn modelId="{095AB59C-1020-432E-9EC4-F9DB805A315A}" type="presOf" srcId="{B6DD6DF4-B4D0-45A4-9E74-DBE5BE25A922}" destId="{EE789C97-AECD-4807-B992-F5A6310D488B}" srcOrd="0" destOrd="0" presId="urn:microsoft.com/office/officeart/2005/8/layout/default"/>
    <dgm:cxn modelId="{2C56769E-BAEC-4D7B-9E6F-4329B48456B3}" srcId="{9A0BA17F-3CF1-4D02-A1B4-A60E7DE4C87B}" destId="{4DD2262D-EB29-4A03-9E4B-FDC8E7075D2A}" srcOrd="4" destOrd="0" parTransId="{BA4AA10D-5272-4685-8B45-EAEE4E8E3A27}" sibTransId="{06941057-24AA-425F-AB68-2D48E9988EE9}"/>
    <dgm:cxn modelId="{277BAFBF-6716-4062-B361-2B3EF40BEAE9}" type="presOf" srcId="{E4ECF92C-2983-4DD3-9B42-2E84A4F69804}" destId="{5E9711CC-AB0E-48B7-ACC0-6212828B7D43}" srcOrd="0" destOrd="0" presId="urn:microsoft.com/office/officeart/2005/8/layout/default"/>
    <dgm:cxn modelId="{537BA4F4-C4CC-4709-9809-2FC90E96D046}" type="presOf" srcId="{2A03BD1A-4C54-4961-A44A-993FE2C0BD8C}" destId="{F4ED9B00-B8DD-42EB-A3B0-53B724E5BEC5}" srcOrd="0" destOrd="0" presId="urn:microsoft.com/office/officeart/2005/8/layout/default"/>
    <dgm:cxn modelId="{D91E33BD-A959-4116-97B1-D06A9D42230F}" type="presParOf" srcId="{62A39A96-404C-403F-8CA3-980231CCFCE2}" destId="{EE789C97-AECD-4807-B992-F5A6310D488B}" srcOrd="0" destOrd="0" presId="urn:microsoft.com/office/officeart/2005/8/layout/default"/>
    <dgm:cxn modelId="{AA17C588-4D98-4450-BF87-15F3B692BFE3}" type="presParOf" srcId="{62A39A96-404C-403F-8CA3-980231CCFCE2}" destId="{403619E1-0715-45E2-8809-8E29C1D7C47C}" srcOrd="1" destOrd="0" presId="urn:microsoft.com/office/officeart/2005/8/layout/default"/>
    <dgm:cxn modelId="{4881B192-597C-47F9-9DE0-6BC649AD7DCF}" type="presParOf" srcId="{62A39A96-404C-403F-8CA3-980231CCFCE2}" destId="{F4ED9B00-B8DD-42EB-A3B0-53B724E5BEC5}" srcOrd="2" destOrd="0" presId="urn:microsoft.com/office/officeart/2005/8/layout/default"/>
    <dgm:cxn modelId="{888D6F96-09A7-44BD-9F40-D550743D389A}" type="presParOf" srcId="{62A39A96-404C-403F-8CA3-980231CCFCE2}" destId="{4DC910C7-B837-47C8-87C7-D36507BF1941}" srcOrd="3" destOrd="0" presId="urn:microsoft.com/office/officeart/2005/8/layout/default"/>
    <dgm:cxn modelId="{6B5FDBBF-FE55-4D4E-B4F8-AE1FA01AEE06}" type="presParOf" srcId="{62A39A96-404C-403F-8CA3-980231CCFCE2}" destId="{41307726-CAFD-49B0-B561-08CB50DD6A77}" srcOrd="4" destOrd="0" presId="urn:microsoft.com/office/officeart/2005/8/layout/default"/>
    <dgm:cxn modelId="{E2803379-56D4-46C3-B5D9-87883778E77A}" type="presParOf" srcId="{62A39A96-404C-403F-8CA3-980231CCFCE2}" destId="{4AA580CB-D19C-435D-94A3-D3E9944A5652}" srcOrd="5" destOrd="0" presId="urn:microsoft.com/office/officeart/2005/8/layout/default"/>
    <dgm:cxn modelId="{7FDBE75B-FDEB-44A2-8AF1-448CCA1AE03A}" type="presParOf" srcId="{62A39A96-404C-403F-8CA3-980231CCFCE2}" destId="{5E9711CC-AB0E-48B7-ACC0-6212828B7D43}" srcOrd="6" destOrd="0" presId="urn:microsoft.com/office/officeart/2005/8/layout/default"/>
    <dgm:cxn modelId="{AC46EC76-F72A-4D97-9018-F8F11FD684BD}" type="presParOf" srcId="{62A39A96-404C-403F-8CA3-980231CCFCE2}" destId="{76BC07A7-BFDE-4219-8B93-AFE1F07E2BB6}" srcOrd="7" destOrd="0" presId="urn:microsoft.com/office/officeart/2005/8/layout/default"/>
    <dgm:cxn modelId="{F17E107A-3FCA-4A14-8498-11B0033306C9}" type="presParOf" srcId="{62A39A96-404C-403F-8CA3-980231CCFCE2}" destId="{665221A1-64E4-4030-B8D7-BBD7F3FF8F53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7D2FE5B-DFDB-41F2-BF9F-EE83999CFC74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0F907747-6DAC-4AEC-88DE-A76218016200}">
      <dgm:prSet/>
      <dgm:spPr/>
      <dgm:t>
        <a:bodyPr/>
        <a:lstStyle/>
        <a:p>
          <a:r>
            <a:rPr lang="en-US"/>
            <a:t>Smart contracts with validation and access control</a:t>
          </a:r>
        </a:p>
      </dgm:t>
    </dgm:pt>
    <dgm:pt modelId="{E3018CED-34B6-4A90-A6BA-CCABFD782D90}" type="parTrans" cxnId="{A8FA5D17-9D92-41B4-9FAE-F1AB9D43E053}">
      <dgm:prSet/>
      <dgm:spPr/>
      <dgm:t>
        <a:bodyPr/>
        <a:lstStyle/>
        <a:p>
          <a:endParaRPr lang="en-US"/>
        </a:p>
      </dgm:t>
    </dgm:pt>
    <dgm:pt modelId="{D9F9374F-D364-46CC-92C7-2E7BBC76078E}" type="sibTrans" cxnId="{A8FA5D17-9D92-41B4-9FAE-F1AB9D43E053}">
      <dgm:prSet/>
      <dgm:spPr/>
      <dgm:t>
        <a:bodyPr/>
        <a:lstStyle/>
        <a:p>
          <a:endParaRPr lang="en-US"/>
        </a:p>
      </dgm:t>
    </dgm:pt>
    <dgm:pt modelId="{5D73ABCD-34C8-46EA-A65A-2471B524F145}">
      <dgm:prSet/>
      <dgm:spPr/>
      <dgm:t>
        <a:bodyPr/>
        <a:lstStyle/>
        <a:p>
          <a:r>
            <a:rPr lang="en-US"/>
            <a:t>Real-time frontend updates via blockchain events</a:t>
          </a:r>
        </a:p>
      </dgm:t>
    </dgm:pt>
    <dgm:pt modelId="{39E84F16-6BCD-42F1-926F-DE870165F092}" type="parTrans" cxnId="{875C9E84-BD6B-4767-8F89-74FA28308794}">
      <dgm:prSet/>
      <dgm:spPr/>
      <dgm:t>
        <a:bodyPr/>
        <a:lstStyle/>
        <a:p>
          <a:endParaRPr lang="en-US"/>
        </a:p>
      </dgm:t>
    </dgm:pt>
    <dgm:pt modelId="{A31F9857-115C-4EEE-8F7F-F47624681885}" type="sibTrans" cxnId="{875C9E84-BD6B-4767-8F89-74FA28308794}">
      <dgm:prSet/>
      <dgm:spPr/>
      <dgm:t>
        <a:bodyPr/>
        <a:lstStyle/>
        <a:p>
          <a:endParaRPr lang="en-US"/>
        </a:p>
      </dgm:t>
    </dgm:pt>
    <dgm:pt modelId="{FF2CFDE0-7184-4C69-8DFF-DEFF2B238C97}">
      <dgm:prSet/>
      <dgm:spPr/>
      <dgm:t>
        <a:bodyPr/>
        <a:lstStyle/>
        <a:p>
          <a:r>
            <a:rPr lang="en-US"/>
            <a:t>MetaMask for secure authentication</a:t>
          </a:r>
        </a:p>
      </dgm:t>
    </dgm:pt>
    <dgm:pt modelId="{EAF8EDDC-B045-4C20-8BF8-DCFE97A4CA65}" type="parTrans" cxnId="{78BC8FB3-D67B-4814-9E28-1EB6B21251A0}">
      <dgm:prSet/>
      <dgm:spPr/>
      <dgm:t>
        <a:bodyPr/>
        <a:lstStyle/>
        <a:p>
          <a:endParaRPr lang="en-US"/>
        </a:p>
      </dgm:t>
    </dgm:pt>
    <dgm:pt modelId="{7E18DCCD-80A3-456C-B0A6-0D4972426AE7}" type="sibTrans" cxnId="{78BC8FB3-D67B-4814-9E28-1EB6B21251A0}">
      <dgm:prSet/>
      <dgm:spPr/>
      <dgm:t>
        <a:bodyPr/>
        <a:lstStyle/>
        <a:p>
          <a:endParaRPr lang="en-US"/>
        </a:p>
      </dgm:t>
    </dgm:pt>
    <dgm:pt modelId="{6EA79D95-CFF5-4775-A5BD-29E1BC2C84BF}">
      <dgm:prSet/>
      <dgm:spPr/>
      <dgm:t>
        <a:bodyPr/>
        <a:lstStyle/>
        <a:p>
          <a:r>
            <a:rPr lang="en-US"/>
            <a:t>OpenZeppelin contracts to prevent vulnerabilities</a:t>
          </a:r>
        </a:p>
      </dgm:t>
    </dgm:pt>
    <dgm:pt modelId="{434BEFB3-0CE9-4F10-83C7-FE7FE67C31BE}" type="parTrans" cxnId="{43A22732-6FB2-4545-8ADF-7F0B44E59BAD}">
      <dgm:prSet/>
      <dgm:spPr/>
      <dgm:t>
        <a:bodyPr/>
        <a:lstStyle/>
        <a:p>
          <a:endParaRPr lang="en-US"/>
        </a:p>
      </dgm:t>
    </dgm:pt>
    <dgm:pt modelId="{5A961E69-1B3B-43CA-BA9F-BF4C91EED1CF}" type="sibTrans" cxnId="{43A22732-6FB2-4545-8ADF-7F0B44E59BAD}">
      <dgm:prSet/>
      <dgm:spPr/>
      <dgm:t>
        <a:bodyPr/>
        <a:lstStyle/>
        <a:p>
          <a:endParaRPr lang="en-US"/>
        </a:p>
      </dgm:t>
    </dgm:pt>
    <dgm:pt modelId="{EFC9A907-11F6-4CDD-99AE-7BEE70986ABD}" type="pres">
      <dgm:prSet presAssocID="{07D2FE5B-DFDB-41F2-BF9F-EE83999CFC74}" presName="root" presStyleCnt="0">
        <dgm:presLayoutVars>
          <dgm:dir/>
          <dgm:resizeHandles val="exact"/>
        </dgm:presLayoutVars>
      </dgm:prSet>
      <dgm:spPr/>
    </dgm:pt>
    <dgm:pt modelId="{EFEDF0E4-22FD-4CEA-9E0E-98FB4C07990F}" type="pres">
      <dgm:prSet presAssocID="{07D2FE5B-DFDB-41F2-BF9F-EE83999CFC74}" presName="container" presStyleCnt="0">
        <dgm:presLayoutVars>
          <dgm:dir/>
          <dgm:resizeHandles val="exact"/>
        </dgm:presLayoutVars>
      </dgm:prSet>
      <dgm:spPr/>
    </dgm:pt>
    <dgm:pt modelId="{28831AF2-D025-487E-BDAF-B79738157540}" type="pres">
      <dgm:prSet presAssocID="{0F907747-6DAC-4AEC-88DE-A76218016200}" presName="compNode" presStyleCnt="0"/>
      <dgm:spPr/>
    </dgm:pt>
    <dgm:pt modelId="{A2FD5240-8701-4303-B35E-F88E713495C7}" type="pres">
      <dgm:prSet presAssocID="{0F907747-6DAC-4AEC-88DE-A76218016200}" presName="iconBgRect" presStyleLbl="bgShp" presStyleIdx="0" presStyleCnt="4"/>
      <dgm:spPr/>
    </dgm:pt>
    <dgm:pt modelId="{C6AC84CA-20FB-497F-916E-C6E1EE9C72F5}" type="pres">
      <dgm:prSet presAssocID="{0F907747-6DAC-4AEC-88DE-A7621801620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770E539C-7781-4978-B1AA-761DA7E500B9}" type="pres">
      <dgm:prSet presAssocID="{0F907747-6DAC-4AEC-88DE-A76218016200}" presName="spaceRect" presStyleCnt="0"/>
      <dgm:spPr/>
    </dgm:pt>
    <dgm:pt modelId="{A32B1DB9-6E36-4DDB-8675-02A23B7F0BE5}" type="pres">
      <dgm:prSet presAssocID="{0F907747-6DAC-4AEC-88DE-A76218016200}" presName="textRect" presStyleLbl="revTx" presStyleIdx="0" presStyleCnt="4">
        <dgm:presLayoutVars>
          <dgm:chMax val="1"/>
          <dgm:chPref val="1"/>
        </dgm:presLayoutVars>
      </dgm:prSet>
      <dgm:spPr/>
    </dgm:pt>
    <dgm:pt modelId="{BEE17CDE-6EA3-495C-93A3-45D08579309C}" type="pres">
      <dgm:prSet presAssocID="{D9F9374F-D364-46CC-92C7-2E7BBC76078E}" presName="sibTrans" presStyleLbl="sibTrans2D1" presStyleIdx="0" presStyleCnt="0"/>
      <dgm:spPr/>
    </dgm:pt>
    <dgm:pt modelId="{EC819647-E4D9-4BAC-BBB2-6C9ECE39FE01}" type="pres">
      <dgm:prSet presAssocID="{5D73ABCD-34C8-46EA-A65A-2471B524F145}" presName="compNode" presStyleCnt="0"/>
      <dgm:spPr/>
    </dgm:pt>
    <dgm:pt modelId="{BD3D7883-6790-4138-9973-7E5BD957E567}" type="pres">
      <dgm:prSet presAssocID="{5D73ABCD-34C8-46EA-A65A-2471B524F145}" presName="iconBgRect" presStyleLbl="bgShp" presStyleIdx="1" presStyleCnt="4"/>
      <dgm:spPr/>
    </dgm:pt>
    <dgm:pt modelId="{7EB06F49-E8A4-4932-9A3B-C06D994AC321}" type="pres">
      <dgm:prSet presAssocID="{5D73ABCD-34C8-46EA-A65A-2471B524F14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0CE9B9AA-D623-40DD-B055-5A75E0950148}" type="pres">
      <dgm:prSet presAssocID="{5D73ABCD-34C8-46EA-A65A-2471B524F145}" presName="spaceRect" presStyleCnt="0"/>
      <dgm:spPr/>
    </dgm:pt>
    <dgm:pt modelId="{6A62089C-6266-4EEB-9D50-F804083629A1}" type="pres">
      <dgm:prSet presAssocID="{5D73ABCD-34C8-46EA-A65A-2471B524F145}" presName="textRect" presStyleLbl="revTx" presStyleIdx="1" presStyleCnt="4">
        <dgm:presLayoutVars>
          <dgm:chMax val="1"/>
          <dgm:chPref val="1"/>
        </dgm:presLayoutVars>
      </dgm:prSet>
      <dgm:spPr/>
    </dgm:pt>
    <dgm:pt modelId="{616032B0-D432-442D-8074-A34930C9B9F1}" type="pres">
      <dgm:prSet presAssocID="{A31F9857-115C-4EEE-8F7F-F47624681885}" presName="sibTrans" presStyleLbl="sibTrans2D1" presStyleIdx="0" presStyleCnt="0"/>
      <dgm:spPr/>
    </dgm:pt>
    <dgm:pt modelId="{F06AF907-AA1D-4C00-9BFE-644146190A94}" type="pres">
      <dgm:prSet presAssocID="{FF2CFDE0-7184-4C69-8DFF-DEFF2B238C97}" presName="compNode" presStyleCnt="0"/>
      <dgm:spPr/>
    </dgm:pt>
    <dgm:pt modelId="{C5126CFB-5D43-4B4E-A147-38C54BBA7117}" type="pres">
      <dgm:prSet presAssocID="{FF2CFDE0-7184-4C69-8DFF-DEFF2B238C97}" presName="iconBgRect" presStyleLbl="bgShp" presStyleIdx="2" presStyleCnt="4"/>
      <dgm:spPr/>
    </dgm:pt>
    <dgm:pt modelId="{221AF529-AC2A-4C0B-AB3D-D54CA35ACD85}" type="pres">
      <dgm:prSet presAssocID="{FF2CFDE0-7184-4C69-8DFF-DEFF2B238C9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0875B146-A234-4F74-AC4E-88EFE17C97A6}" type="pres">
      <dgm:prSet presAssocID="{FF2CFDE0-7184-4C69-8DFF-DEFF2B238C97}" presName="spaceRect" presStyleCnt="0"/>
      <dgm:spPr/>
    </dgm:pt>
    <dgm:pt modelId="{59734620-CB65-42F8-902E-FA7D89CA34DA}" type="pres">
      <dgm:prSet presAssocID="{FF2CFDE0-7184-4C69-8DFF-DEFF2B238C97}" presName="textRect" presStyleLbl="revTx" presStyleIdx="2" presStyleCnt="4">
        <dgm:presLayoutVars>
          <dgm:chMax val="1"/>
          <dgm:chPref val="1"/>
        </dgm:presLayoutVars>
      </dgm:prSet>
      <dgm:spPr/>
    </dgm:pt>
    <dgm:pt modelId="{D207091A-D72D-4812-92A7-015CB64BC87A}" type="pres">
      <dgm:prSet presAssocID="{7E18DCCD-80A3-456C-B0A6-0D4972426AE7}" presName="sibTrans" presStyleLbl="sibTrans2D1" presStyleIdx="0" presStyleCnt="0"/>
      <dgm:spPr/>
    </dgm:pt>
    <dgm:pt modelId="{166C2A75-AA94-4E66-9468-C44B59DADA0F}" type="pres">
      <dgm:prSet presAssocID="{6EA79D95-CFF5-4775-A5BD-29E1BC2C84BF}" presName="compNode" presStyleCnt="0"/>
      <dgm:spPr/>
    </dgm:pt>
    <dgm:pt modelId="{6821E2F6-3E89-4056-872D-A12782E7A535}" type="pres">
      <dgm:prSet presAssocID="{6EA79D95-CFF5-4775-A5BD-29E1BC2C84BF}" presName="iconBgRect" presStyleLbl="bgShp" presStyleIdx="3" presStyleCnt="4"/>
      <dgm:spPr/>
    </dgm:pt>
    <dgm:pt modelId="{81AF5658-46D1-4987-B861-5D7904CC5A7B}" type="pres">
      <dgm:prSet presAssocID="{6EA79D95-CFF5-4775-A5BD-29E1BC2C84B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ract"/>
        </a:ext>
      </dgm:extLst>
    </dgm:pt>
    <dgm:pt modelId="{B08372D6-B5D1-45B5-9646-8D1E6EA0024F}" type="pres">
      <dgm:prSet presAssocID="{6EA79D95-CFF5-4775-A5BD-29E1BC2C84BF}" presName="spaceRect" presStyleCnt="0"/>
      <dgm:spPr/>
    </dgm:pt>
    <dgm:pt modelId="{52A12F68-02FB-43FB-9870-6E77B1C931D8}" type="pres">
      <dgm:prSet presAssocID="{6EA79D95-CFF5-4775-A5BD-29E1BC2C84B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BF8B80A-B56B-431C-B0B7-70214FFDAB39}" type="presOf" srcId="{07D2FE5B-DFDB-41F2-BF9F-EE83999CFC74}" destId="{EFC9A907-11F6-4CDD-99AE-7BEE70986ABD}" srcOrd="0" destOrd="0" presId="urn:microsoft.com/office/officeart/2018/2/layout/IconCircleList"/>
    <dgm:cxn modelId="{A8FA5D17-9D92-41B4-9FAE-F1AB9D43E053}" srcId="{07D2FE5B-DFDB-41F2-BF9F-EE83999CFC74}" destId="{0F907747-6DAC-4AEC-88DE-A76218016200}" srcOrd="0" destOrd="0" parTransId="{E3018CED-34B6-4A90-A6BA-CCABFD782D90}" sibTransId="{D9F9374F-D364-46CC-92C7-2E7BBC76078E}"/>
    <dgm:cxn modelId="{43A22732-6FB2-4545-8ADF-7F0B44E59BAD}" srcId="{07D2FE5B-DFDB-41F2-BF9F-EE83999CFC74}" destId="{6EA79D95-CFF5-4775-A5BD-29E1BC2C84BF}" srcOrd="3" destOrd="0" parTransId="{434BEFB3-0CE9-4F10-83C7-FE7FE67C31BE}" sibTransId="{5A961E69-1B3B-43CA-BA9F-BF4C91EED1CF}"/>
    <dgm:cxn modelId="{F6ED7776-4212-4FB9-9B9B-C1D960CE3939}" type="presOf" srcId="{0F907747-6DAC-4AEC-88DE-A76218016200}" destId="{A32B1DB9-6E36-4DDB-8675-02A23B7F0BE5}" srcOrd="0" destOrd="0" presId="urn:microsoft.com/office/officeart/2018/2/layout/IconCircleList"/>
    <dgm:cxn modelId="{875C9E84-BD6B-4767-8F89-74FA28308794}" srcId="{07D2FE5B-DFDB-41F2-BF9F-EE83999CFC74}" destId="{5D73ABCD-34C8-46EA-A65A-2471B524F145}" srcOrd="1" destOrd="0" parTransId="{39E84F16-6BCD-42F1-926F-DE870165F092}" sibTransId="{A31F9857-115C-4EEE-8F7F-F47624681885}"/>
    <dgm:cxn modelId="{78BC8FB3-D67B-4814-9E28-1EB6B21251A0}" srcId="{07D2FE5B-DFDB-41F2-BF9F-EE83999CFC74}" destId="{FF2CFDE0-7184-4C69-8DFF-DEFF2B238C97}" srcOrd="2" destOrd="0" parTransId="{EAF8EDDC-B045-4C20-8BF8-DCFE97A4CA65}" sibTransId="{7E18DCCD-80A3-456C-B0A6-0D4972426AE7}"/>
    <dgm:cxn modelId="{C3AAC7BB-2F55-4D08-9C7F-67204D206FF3}" type="presOf" srcId="{7E18DCCD-80A3-456C-B0A6-0D4972426AE7}" destId="{D207091A-D72D-4812-92A7-015CB64BC87A}" srcOrd="0" destOrd="0" presId="urn:microsoft.com/office/officeart/2018/2/layout/IconCircleList"/>
    <dgm:cxn modelId="{0F2883D4-A6E9-473B-8CE3-5A9A4BEB7C28}" type="presOf" srcId="{FF2CFDE0-7184-4C69-8DFF-DEFF2B238C97}" destId="{59734620-CB65-42F8-902E-FA7D89CA34DA}" srcOrd="0" destOrd="0" presId="urn:microsoft.com/office/officeart/2018/2/layout/IconCircleList"/>
    <dgm:cxn modelId="{E8BC06D6-E9A1-4BEF-A0B3-2DB5E55E0A68}" type="presOf" srcId="{D9F9374F-D364-46CC-92C7-2E7BBC76078E}" destId="{BEE17CDE-6EA3-495C-93A3-45D08579309C}" srcOrd="0" destOrd="0" presId="urn:microsoft.com/office/officeart/2018/2/layout/IconCircleList"/>
    <dgm:cxn modelId="{06060DF4-CB0B-4697-A626-89B23721803E}" type="presOf" srcId="{5D73ABCD-34C8-46EA-A65A-2471B524F145}" destId="{6A62089C-6266-4EEB-9D50-F804083629A1}" srcOrd="0" destOrd="0" presId="urn:microsoft.com/office/officeart/2018/2/layout/IconCircleList"/>
    <dgm:cxn modelId="{7D5784F5-5750-456F-98F4-3D585DCD0D6F}" type="presOf" srcId="{A31F9857-115C-4EEE-8F7F-F47624681885}" destId="{616032B0-D432-442D-8074-A34930C9B9F1}" srcOrd="0" destOrd="0" presId="urn:microsoft.com/office/officeart/2018/2/layout/IconCircleList"/>
    <dgm:cxn modelId="{09B98EF6-6D43-486C-ABC0-B361D602327F}" type="presOf" srcId="{6EA79D95-CFF5-4775-A5BD-29E1BC2C84BF}" destId="{52A12F68-02FB-43FB-9870-6E77B1C931D8}" srcOrd="0" destOrd="0" presId="urn:microsoft.com/office/officeart/2018/2/layout/IconCircleList"/>
    <dgm:cxn modelId="{F38F4E0B-F29D-438F-BE6D-B54A5DB2CA30}" type="presParOf" srcId="{EFC9A907-11F6-4CDD-99AE-7BEE70986ABD}" destId="{EFEDF0E4-22FD-4CEA-9E0E-98FB4C07990F}" srcOrd="0" destOrd="0" presId="urn:microsoft.com/office/officeart/2018/2/layout/IconCircleList"/>
    <dgm:cxn modelId="{D0A84D29-4FA3-4511-AC28-A8BEA4AA85B1}" type="presParOf" srcId="{EFEDF0E4-22FD-4CEA-9E0E-98FB4C07990F}" destId="{28831AF2-D025-487E-BDAF-B79738157540}" srcOrd="0" destOrd="0" presId="urn:microsoft.com/office/officeart/2018/2/layout/IconCircleList"/>
    <dgm:cxn modelId="{F689EDBB-A4EB-4A7C-A12B-47E88CCEE57E}" type="presParOf" srcId="{28831AF2-D025-487E-BDAF-B79738157540}" destId="{A2FD5240-8701-4303-B35E-F88E713495C7}" srcOrd="0" destOrd="0" presId="urn:microsoft.com/office/officeart/2018/2/layout/IconCircleList"/>
    <dgm:cxn modelId="{652F8E36-3EB7-4004-B8AE-1756FA595706}" type="presParOf" srcId="{28831AF2-D025-487E-BDAF-B79738157540}" destId="{C6AC84CA-20FB-497F-916E-C6E1EE9C72F5}" srcOrd="1" destOrd="0" presId="urn:microsoft.com/office/officeart/2018/2/layout/IconCircleList"/>
    <dgm:cxn modelId="{483E75F5-B28D-4D06-8DDB-C89C9559CE67}" type="presParOf" srcId="{28831AF2-D025-487E-BDAF-B79738157540}" destId="{770E539C-7781-4978-B1AA-761DA7E500B9}" srcOrd="2" destOrd="0" presId="urn:microsoft.com/office/officeart/2018/2/layout/IconCircleList"/>
    <dgm:cxn modelId="{D8EFD251-4D31-4383-9AEC-3954537DDE88}" type="presParOf" srcId="{28831AF2-D025-487E-BDAF-B79738157540}" destId="{A32B1DB9-6E36-4DDB-8675-02A23B7F0BE5}" srcOrd="3" destOrd="0" presId="urn:microsoft.com/office/officeart/2018/2/layout/IconCircleList"/>
    <dgm:cxn modelId="{414FBC55-F30A-4EA6-BC26-60B91977BC9B}" type="presParOf" srcId="{EFEDF0E4-22FD-4CEA-9E0E-98FB4C07990F}" destId="{BEE17CDE-6EA3-495C-93A3-45D08579309C}" srcOrd="1" destOrd="0" presId="urn:microsoft.com/office/officeart/2018/2/layout/IconCircleList"/>
    <dgm:cxn modelId="{7ED277D4-C2C6-47A9-8076-68296CDF6682}" type="presParOf" srcId="{EFEDF0E4-22FD-4CEA-9E0E-98FB4C07990F}" destId="{EC819647-E4D9-4BAC-BBB2-6C9ECE39FE01}" srcOrd="2" destOrd="0" presId="urn:microsoft.com/office/officeart/2018/2/layout/IconCircleList"/>
    <dgm:cxn modelId="{C08F96ED-D498-4733-B429-66321618958B}" type="presParOf" srcId="{EC819647-E4D9-4BAC-BBB2-6C9ECE39FE01}" destId="{BD3D7883-6790-4138-9973-7E5BD957E567}" srcOrd="0" destOrd="0" presId="urn:microsoft.com/office/officeart/2018/2/layout/IconCircleList"/>
    <dgm:cxn modelId="{075E2B9A-217E-49B4-9293-5F25DCD7471F}" type="presParOf" srcId="{EC819647-E4D9-4BAC-BBB2-6C9ECE39FE01}" destId="{7EB06F49-E8A4-4932-9A3B-C06D994AC321}" srcOrd="1" destOrd="0" presId="urn:microsoft.com/office/officeart/2018/2/layout/IconCircleList"/>
    <dgm:cxn modelId="{1BC250E0-DE03-4E8D-812C-426601F70E18}" type="presParOf" srcId="{EC819647-E4D9-4BAC-BBB2-6C9ECE39FE01}" destId="{0CE9B9AA-D623-40DD-B055-5A75E0950148}" srcOrd="2" destOrd="0" presId="urn:microsoft.com/office/officeart/2018/2/layout/IconCircleList"/>
    <dgm:cxn modelId="{9E25E198-322D-4365-8492-D15B23FE318C}" type="presParOf" srcId="{EC819647-E4D9-4BAC-BBB2-6C9ECE39FE01}" destId="{6A62089C-6266-4EEB-9D50-F804083629A1}" srcOrd="3" destOrd="0" presId="urn:microsoft.com/office/officeart/2018/2/layout/IconCircleList"/>
    <dgm:cxn modelId="{EF124315-BD9F-4F1B-A7C7-A71BB50CC44B}" type="presParOf" srcId="{EFEDF0E4-22FD-4CEA-9E0E-98FB4C07990F}" destId="{616032B0-D432-442D-8074-A34930C9B9F1}" srcOrd="3" destOrd="0" presId="urn:microsoft.com/office/officeart/2018/2/layout/IconCircleList"/>
    <dgm:cxn modelId="{3C28ADC4-41A7-40CA-AC33-4FC470CFD597}" type="presParOf" srcId="{EFEDF0E4-22FD-4CEA-9E0E-98FB4C07990F}" destId="{F06AF907-AA1D-4C00-9BFE-644146190A94}" srcOrd="4" destOrd="0" presId="urn:microsoft.com/office/officeart/2018/2/layout/IconCircleList"/>
    <dgm:cxn modelId="{D16FD9AC-891A-4A9F-A2A1-ED05BF19DB20}" type="presParOf" srcId="{F06AF907-AA1D-4C00-9BFE-644146190A94}" destId="{C5126CFB-5D43-4B4E-A147-38C54BBA7117}" srcOrd="0" destOrd="0" presId="urn:microsoft.com/office/officeart/2018/2/layout/IconCircleList"/>
    <dgm:cxn modelId="{DDE9B36A-75D7-4886-8DFA-34174F324684}" type="presParOf" srcId="{F06AF907-AA1D-4C00-9BFE-644146190A94}" destId="{221AF529-AC2A-4C0B-AB3D-D54CA35ACD85}" srcOrd="1" destOrd="0" presId="urn:microsoft.com/office/officeart/2018/2/layout/IconCircleList"/>
    <dgm:cxn modelId="{BE24D0A7-8C12-499D-A3FC-B16BC4D5332D}" type="presParOf" srcId="{F06AF907-AA1D-4C00-9BFE-644146190A94}" destId="{0875B146-A234-4F74-AC4E-88EFE17C97A6}" srcOrd="2" destOrd="0" presId="urn:microsoft.com/office/officeart/2018/2/layout/IconCircleList"/>
    <dgm:cxn modelId="{3CB637AC-A8BD-4546-8511-CDE43BE3AE69}" type="presParOf" srcId="{F06AF907-AA1D-4C00-9BFE-644146190A94}" destId="{59734620-CB65-42F8-902E-FA7D89CA34DA}" srcOrd="3" destOrd="0" presId="urn:microsoft.com/office/officeart/2018/2/layout/IconCircleList"/>
    <dgm:cxn modelId="{DC134898-0D96-4357-BA69-86AE97C49F3B}" type="presParOf" srcId="{EFEDF0E4-22FD-4CEA-9E0E-98FB4C07990F}" destId="{D207091A-D72D-4812-92A7-015CB64BC87A}" srcOrd="5" destOrd="0" presId="urn:microsoft.com/office/officeart/2018/2/layout/IconCircleList"/>
    <dgm:cxn modelId="{79C02183-5F54-4977-8C83-245570958782}" type="presParOf" srcId="{EFEDF0E4-22FD-4CEA-9E0E-98FB4C07990F}" destId="{166C2A75-AA94-4E66-9468-C44B59DADA0F}" srcOrd="6" destOrd="0" presId="urn:microsoft.com/office/officeart/2018/2/layout/IconCircleList"/>
    <dgm:cxn modelId="{1978D34B-1B7D-4CBD-A591-D1F8F92D8EC1}" type="presParOf" srcId="{166C2A75-AA94-4E66-9468-C44B59DADA0F}" destId="{6821E2F6-3E89-4056-872D-A12782E7A535}" srcOrd="0" destOrd="0" presId="urn:microsoft.com/office/officeart/2018/2/layout/IconCircleList"/>
    <dgm:cxn modelId="{62A97843-08B1-418F-ABEC-8BBFE5026C3D}" type="presParOf" srcId="{166C2A75-AA94-4E66-9468-C44B59DADA0F}" destId="{81AF5658-46D1-4987-B861-5D7904CC5A7B}" srcOrd="1" destOrd="0" presId="urn:microsoft.com/office/officeart/2018/2/layout/IconCircleList"/>
    <dgm:cxn modelId="{30FCBE9B-1938-44BB-9F07-2867EC46C8F2}" type="presParOf" srcId="{166C2A75-AA94-4E66-9468-C44B59DADA0F}" destId="{B08372D6-B5D1-45B5-9646-8D1E6EA0024F}" srcOrd="2" destOrd="0" presId="urn:microsoft.com/office/officeart/2018/2/layout/IconCircleList"/>
    <dgm:cxn modelId="{A7C22115-F1F9-4FE3-8A82-DCFC0F3A78DC}" type="presParOf" srcId="{166C2A75-AA94-4E66-9468-C44B59DADA0F}" destId="{52A12F68-02FB-43FB-9870-6E77B1C931D8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02F375D-6832-4C9E-ABBC-AF4E703C1B3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F6BEA80B-2817-47BF-9BE9-F68219F59918}">
      <dgm:prSet/>
      <dgm:spPr/>
      <dgm:t>
        <a:bodyPr/>
        <a:lstStyle/>
        <a:p>
          <a:pPr>
            <a:defRPr cap="all"/>
          </a:pPr>
          <a:r>
            <a:rPr lang="en-US"/>
            <a:t>Efficient on-chain tracking of campaigns and donations</a:t>
          </a:r>
        </a:p>
      </dgm:t>
    </dgm:pt>
    <dgm:pt modelId="{DCBAE240-3FB7-480C-80B9-1737C784744E}" type="parTrans" cxnId="{7B360EA7-194F-4B1E-91C7-2CF31981C322}">
      <dgm:prSet/>
      <dgm:spPr/>
      <dgm:t>
        <a:bodyPr/>
        <a:lstStyle/>
        <a:p>
          <a:endParaRPr lang="en-US"/>
        </a:p>
      </dgm:t>
    </dgm:pt>
    <dgm:pt modelId="{A989F734-E054-4974-A83A-56BD7650CF1B}" type="sibTrans" cxnId="{7B360EA7-194F-4B1E-91C7-2CF31981C322}">
      <dgm:prSet/>
      <dgm:spPr/>
      <dgm:t>
        <a:bodyPr/>
        <a:lstStyle/>
        <a:p>
          <a:endParaRPr lang="en-US"/>
        </a:p>
      </dgm:t>
    </dgm:pt>
    <dgm:pt modelId="{1D63ED37-9A9E-490E-A457-EADCF55438D0}">
      <dgm:prSet/>
      <dgm:spPr/>
      <dgm:t>
        <a:bodyPr/>
        <a:lstStyle/>
        <a:p>
          <a:pPr>
            <a:defRPr cap="all"/>
          </a:pPr>
          <a:r>
            <a:rPr lang="en-US"/>
            <a:t>Gas-efficient design with optimized Solidity code</a:t>
          </a:r>
        </a:p>
      </dgm:t>
    </dgm:pt>
    <dgm:pt modelId="{207166D1-4ACC-4D08-BBEC-BAC201BE877B}" type="parTrans" cxnId="{CD35CCEB-1F2A-45F1-BA88-CE7F97FA9227}">
      <dgm:prSet/>
      <dgm:spPr/>
      <dgm:t>
        <a:bodyPr/>
        <a:lstStyle/>
        <a:p>
          <a:endParaRPr lang="en-US"/>
        </a:p>
      </dgm:t>
    </dgm:pt>
    <dgm:pt modelId="{450B18FD-971B-4B7B-8D82-E9C249B7F95C}" type="sibTrans" cxnId="{CD35CCEB-1F2A-45F1-BA88-CE7F97FA9227}">
      <dgm:prSet/>
      <dgm:spPr/>
      <dgm:t>
        <a:bodyPr/>
        <a:lstStyle/>
        <a:p>
          <a:endParaRPr lang="en-US"/>
        </a:p>
      </dgm:t>
    </dgm:pt>
    <dgm:pt modelId="{392FFF8C-FA67-408B-B97D-588482277DF0}">
      <dgm:prSet/>
      <dgm:spPr/>
      <dgm:t>
        <a:bodyPr/>
        <a:lstStyle/>
        <a:p>
          <a:pPr>
            <a:defRPr cap="all"/>
          </a:pPr>
          <a:r>
            <a:rPr lang="en-US"/>
            <a:t>Planned migration to Polygon for cost reduction</a:t>
          </a:r>
        </a:p>
      </dgm:t>
    </dgm:pt>
    <dgm:pt modelId="{A8697C68-90DF-4FA5-9BFC-DA6DE87E9F2C}" type="parTrans" cxnId="{91DDFAE9-38C7-4AE1-B11E-19FB44886D6E}">
      <dgm:prSet/>
      <dgm:spPr/>
      <dgm:t>
        <a:bodyPr/>
        <a:lstStyle/>
        <a:p>
          <a:endParaRPr lang="en-US"/>
        </a:p>
      </dgm:t>
    </dgm:pt>
    <dgm:pt modelId="{C8257E59-8C1C-49E1-B695-B93B38CD9954}" type="sibTrans" cxnId="{91DDFAE9-38C7-4AE1-B11E-19FB44886D6E}">
      <dgm:prSet/>
      <dgm:spPr/>
      <dgm:t>
        <a:bodyPr/>
        <a:lstStyle/>
        <a:p>
          <a:endParaRPr lang="en-US"/>
        </a:p>
      </dgm:t>
    </dgm:pt>
    <dgm:pt modelId="{59CB8DEA-F63B-4D3F-A038-53E2655D34B8}">
      <dgm:prSet/>
      <dgm:spPr/>
      <dgm:t>
        <a:bodyPr/>
        <a:lstStyle/>
        <a:p>
          <a:pPr>
            <a:defRPr cap="all"/>
          </a:pPr>
          <a:r>
            <a:rPr lang="en-US"/>
            <a:t>Integrate IPFS for decentralized storage</a:t>
          </a:r>
        </a:p>
      </dgm:t>
    </dgm:pt>
    <dgm:pt modelId="{64D2F829-447B-4267-8511-AA96F45AE42E}" type="parTrans" cxnId="{BAE77B2A-4993-4D5A-8447-6D9F1131E3F7}">
      <dgm:prSet/>
      <dgm:spPr/>
      <dgm:t>
        <a:bodyPr/>
        <a:lstStyle/>
        <a:p>
          <a:endParaRPr lang="en-US"/>
        </a:p>
      </dgm:t>
    </dgm:pt>
    <dgm:pt modelId="{EFC9C51C-2428-41F7-8192-9D9C09FD2CDA}" type="sibTrans" cxnId="{BAE77B2A-4993-4D5A-8447-6D9F1131E3F7}">
      <dgm:prSet/>
      <dgm:spPr/>
      <dgm:t>
        <a:bodyPr/>
        <a:lstStyle/>
        <a:p>
          <a:endParaRPr lang="en-US"/>
        </a:p>
      </dgm:t>
    </dgm:pt>
    <dgm:pt modelId="{14FC60AE-E382-430C-AD40-933943FEC76F}">
      <dgm:prSet/>
      <dgm:spPr/>
      <dgm:t>
        <a:bodyPr/>
        <a:lstStyle/>
        <a:p>
          <a:pPr>
            <a:defRPr cap="all"/>
          </a:pPr>
          <a:r>
            <a:rPr lang="en-US"/>
            <a:t>Add DAO governance for community fund approval</a:t>
          </a:r>
        </a:p>
      </dgm:t>
    </dgm:pt>
    <dgm:pt modelId="{6BAE932B-00FC-4EF4-BB7E-E8BB9BD3CE29}" type="parTrans" cxnId="{E89DE4E5-E4E6-4AAC-AAC7-DA13EB805226}">
      <dgm:prSet/>
      <dgm:spPr/>
      <dgm:t>
        <a:bodyPr/>
        <a:lstStyle/>
        <a:p>
          <a:endParaRPr lang="en-US"/>
        </a:p>
      </dgm:t>
    </dgm:pt>
    <dgm:pt modelId="{FCED7E75-B6FC-43B3-9A5C-A5B181A91B2F}" type="sibTrans" cxnId="{E89DE4E5-E4E6-4AAC-AAC7-DA13EB805226}">
      <dgm:prSet/>
      <dgm:spPr/>
      <dgm:t>
        <a:bodyPr/>
        <a:lstStyle/>
        <a:p>
          <a:endParaRPr lang="en-US"/>
        </a:p>
      </dgm:t>
    </dgm:pt>
    <dgm:pt modelId="{25355ADA-50C5-4499-90D5-2992E2530311}" type="pres">
      <dgm:prSet presAssocID="{802F375D-6832-4C9E-ABBC-AF4E703C1B37}" presName="root" presStyleCnt="0">
        <dgm:presLayoutVars>
          <dgm:dir/>
          <dgm:resizeHandles val="exact"/>
        </dgm:presLayoutVars>
      </dgm:prSet>
      <dgm:spPr/>
    </dgm:pt>
    <dgm:pt modelId="{4C85F41D-0855-432F-83E8-968A140F3367}" type="pres">
      <dgm:prSet presAssocID="{F6BEA80B-2817-47BF-9BE9-F68219F59918}" presName="compNode" presStyleCnt="0"/>
      <dgm:spPr/>
    </dgm:pt>
    <dgm:pt modelId="{8E327FBC-5347-41A6-A588-7AA4270F62B1}" type="pres">
      <dgm:prSet presAssocID="{F6BEA80B-2817-47BF-9BE9-F68219F59918}" presName="iconBgRect" presStyleLbl="bgShp" presStyleIdx="0" presStyleCnt="5"/>
      <dgm:spPr/>
    </dgm:pt>
    <dgm:pt modelId="{06F51367-E7DA-49A7-AF3B-0EC37F9F1E70}" type="pres">
      <dgm:prSet presAssocID="{F6BEA80B-2817-47BF-9BE9-F68219F5991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w"/>
        </a:ext>
      </dgm:extLst>
    </dgm:pt>
    <dgm:pt modelId="{2337067A-9CF0-4966-8C5F-51AF270B9CD5}" type="pres">
      <dgm:prSet presAssocID="{F6BEA80B-2817-47BF-9BE9-F68219F59918}" presName="spaceRect" presStyleCnt="0"/>
      <dgm:spPr/>
    </dgm:pt>
    <dgm:pt modelId="{512EC11E-3061-4AF5-9570-7D0E5850D5CE}" type="pres">
      <dgm:prSet presAssocID="{F6BEA80B-2817-47BF-9BE9-F68219F59918}" presName="textRect" presStyleLbl="revTx" presStyleIdx="0" presStyleCnt="5">
        <dgm:presLayoutVars>
          <dgm:chMax val="1"/>
          <dgm:chPref val="1"/>
        </dgm:presLayoutVars>
      </dgm:prSet>
      <dgm:spPr/>
    </dgm:pt>
    <dgm:pt modelId="{A7827F74-CFDA-4E12-9549-B510275CCAAE}" type="pres">
      <dgm:prSet presAssocID="{A989F734-E054-4974-A83A-56BD7650CF1B}" presName="sibTrans" presStyleCnt="0"/>
      <dgm:spPr/>
    </dgm:pt>
    <dgm:pt modelId="{43F29F21-1D2D-4A8B-B10B-2ABDDA9E30C3}" type="pres">
      <dgm:prSet presAssocID="{1D63ED37-9A9E-490E-A457-EADCF55438D0}" presName="compNode" presStyleCnt="0"/>
      <dgm:spPr/>
    </dgm:pt>
    <dgm:pt modelId="{B78BEB31-5786-4D60-BD77-113549E388F1}" type="pres">
      <dgm:prSet presAssocID="{1D63ED37-9A9E-490E-A457-EADCF55438D0}" presName="iconBgRect" presStyleLbl="bgShp" presStyleIdx="1" presStyleCnt="5"/>
      <dgm:spPr/>
    </dgm:pt>
    <dgm:pt modelId="{50A61D00-2998-4AD1-9BA1-00561109783B}" type="pres">
      <dgm:prSet presAssocID="{1D63ED37-9A9E-490E-A457-EADCF55438D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F2953174-1321-47A1-AB2C-E1D362A9D326}" type="pres">
      <dgm:prSet presAssocID="{1D63ED37-9A9E-490E-A457-EADCF55438D0}" presName="spaceRect" presStyleCnt="0"/>
      <dgm:spPr/>
    </dgm:pt>
    <dgm:pt modelId="{A17094CB-1D3E-4A38-89E6-709BE0B97007}" type="pres">
      <dgm:prSet presAssocID="{1D63ED37-9A9E-490E-A457-EADCF55438D0}" presName="textRect" presStyleLbl="revTx" presStyleIdx="1" presStyleCnt="5">
        <dgm:presLayoutVars>
          <dgm:chMax val="1"/>
          <dgm:chPref val="1"/>
        </dgm:presLayoutVars>
      </dgm:prSet>
      <dgm:spPr/>
    </dgm:pt>
    <dgm:pt modelId="{1563791C-CB23-4588-8879-C35AD0A6C8B3}" type="pres">
      <dgm:prSet presAssocID="{450B18FD-971B-4B7B-8D82-E9C249B7F95C}" presName="sibTrans" presStyleCnt="0"/>
      <dgm:spPr/>
    </dgm:pt>
    <dgm:pt modelId="{1DDE4AA1-4143-4066-9EEE-8D4DAF11548C}" type="pres">
      <dgm:prSet presAssocID="{392FFF8C-FA67-408B-B97D-588482277DF0}" presName="compNode" presStyleCnt="0"/>
      <dgm:spPr/>
    </dgm:pt>
    <dgm:pt modelId="{8F435311-8526-4130-AED5-7A79644B9DC3}" type="pres">
      <dgm:prSet presAssocID="{392FFF8C-FA67-408B-B97D-588482277DF0}" presName="iconBgRect" presStyleLbl="bgShp" presStyleIdx="2" presStyleCnt="5"/>
      <dgm:spPr/>
    </dgm:pt>
    <dgm:pt modelId="{8951866E-19F1-41D9-BF26-F35B25939739}" type="pres">
      <dgm:prSet presAssocID="{392FFF8C-FA67-408B-B97D-588482277DF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030315F4-A374-4387-986D-8E72737A4C5D}" type="pres">
      <dgm:prSet presAssocID="{392FFF8C-FA67-408B-B97D-588482277DF0}" presName="spaceRect" presStyleCnt="0"/>
      <dgm:spPr/>
    </dgm:pt>
    <dgm:pt modelId="{78BFAC78-4D94-45EF-8712-7ADCCF49F6C5}" type="pres">
      <dgm:prSet presAssocID="{392FFF8C-FA67-408B-B97D-588482277DF0}" presName="textRect" presStyleLbl="revTx" presStyleIdx="2" presStyleCnt="5">
        <dgm:presLayoutVars>
          <dgm:chMax val="1"/>
          <dgm:chPref val="1"/>
        </dgm:presLayoutVars>
      </dgm:prSet>
      <dgm:spPr/>
    </dgm:pt>
    <dgm:pt modelId="{0D0ABC2B-1A6A-4F59-9F99-FACA5E77BA8A}" type="pres">
      <dgm:prSet presAssocID="{C8257E59-8C1C-49E1-B695-B93B38CD9954}" presName="sibTrans" presStyleCnt="0"/>
      <dgm:spPr/>
    </dgm:pt>
    <dgm:pt modelId="{A6E8016F-779D-449B-A052-EE8AB3738AAE}" type="pres">
      <dgm:prSet presAssocID="{59CB8DEA-F63B-4D3F-A038-53E2655D34B8}" presName="compNode" presStyleCnt="0"/>
      <dgm:spPr/>
    </dgm:pt>
    <dgm:pt modelId="{54948070-719B-4F51-BE7D-255155821695}" type="pres">
      <dgm:prSet presAssocID="{59CB8DEA-F63B-4D3F-A038-53E2655D34B8}" presName="iconBgRect" presStyleLbl="bgShp" presStyleIdx="3" presStyleCnt="5"/>
      <dgm:spPr/>
    </dgm:pt>
    <dgm:pt modelId="{C30F53BE-BF44-489E-80CD-9FDB48D03C84}" type="pres">
      <dgm:prSet presAssocID="{59CB8DEA-F63B-4D3F-A038-53E2655D34B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0E86988-9999-46D2-82C2-954B4505D937}" type="pres">
      <dgm:prSet presAssocID="{59CB8DEA-F63B-4D3F-A038-53E2655D34B8}" presName="spaceRect" presStyleCnt="0"/>
      <dgm:spPr/>
    </dgm:pt>
    <dgm:pt modelId="{9D39FDDA-5092-472B-B0A5-E91468B54782}" type="pres">
      <dgm:prSet presAssocID="{59CB8DEA-F63B-4D3F-A038-53E2655D34B8}" presName="textRect" presStyleLbl="revTx" presStyleIdx="3" presStyleCnt="5">
        <dgm:presLayoutVars>
          <dgm:chMax val="1"/>
          <dgm:chPref val="1"/>
        </dgm:presLayoutVars>
      </dgm:prSet>
      <dgm:spPr/>
    </dgm:pt>
    <dgm:pt modelId="{E366638A-AE37-4F8E-928E-CB8F1E409D33}" type="pres">
      <dgm:prSet presAssocID="{EFC9C51C-2428-41F7-8192-9D9C09FD2CDA}" presName="sibTrans" presStyleCnt="0"/>
      <dgm:spPr/>
    </dgm:pt>
    <dgm:pt modelId="{B5E94072-CF62-4595-B9F4-51EF15418B13}" type="pres">
      <dgm:prSet presAssocID="{14FC60AE-E382-430C-AD40-933943FEC76F}" presName="compNode" presStyleCnt="0"/>
      <dgm:spPr/>
    </dgm:pt>
    <dgm:pt modelId="{CE9D2A9E-F111-4FAD-9C47-25F15AE19C1B}" type="pres">
      <dgm:prSet presAssocID="{14FC60AE-E382-430C-AD40-933943FEC76F}" presName="iconBgRect" presStyleLbl="bgShp" presStyleIdx="4" presStyleCnt="5"/>
      <dgm:spPr/>
    </dgm:pt>
    <dgm:pt modelId="{7170E15A-6F84-4E79-8E78-F2ECE4E6C47B}" type="pres">
      <dgm:prSet presAssocID="{14FC60AE-E382-430C-AD40-933943FEC76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A7DBEE8-0F66-4D8E-B952-3607C0698EE6}" type="pres">
      <dgm:prSet presAssocID="{14FC60AE-E382-430C-AD40-933943FEC76F}" presName="spaceRect" presStyleCnt="0"/>
      <dgm:spPr/>
    </dgm:pt>
    <dgm:pt modelId="{450E5544-F11F-44BA-9E45-24C05FA950DD}" type="pres">
      <dgm:prSet presAssocID="{14FC60AE-E382-430C-AD40-933943FEC76F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BAE77B2A-4993-4D5A-8447-6D9F1131E3F7}" srcId="{802F375D-6832-4C9E-ABBC-AF4E703C1B37}" destId="{59CB8DEA-F63B-4D3F-A038-53E2655D34B8}" srcOrd="3" destOrd="0" parTransId="{64D2F829-447B-4267-8511-AA96F45AE42E}" sibTransId="{EFC9C51C-2428-41F7-8192-9D9C09FD2CDA}"/>
    <dgm:cxn modelId="{16F4489A-AAAD-4C6F-94F4-AECCE0E54AEC}" type="presOf" srcId="{14FC60AE-E382-430C-AD40-933943FEC76F}" destId="{450E5544-F11F-44BA-9E45-24C05FA950DD}" srcOrd="0" destOrd="0" presId="urn:microsoft.com/office/officeart/2018/5/layout/IconCircleLabelList"/>
    <dgm:cxn modelId="{3EE4F4A5-023B-4C17-B8EC-17CDA1284D9A}" type="presOf" srcId="{392FFF8C-FA67-408B-B97D-588482277DF0}" destId="{78BFAC78-4D94-45EF-8712-7ADCCF49F6C5}" srcOrd="0" destOrd="0" presId="urn:microsoft.com/office/officeart/2018/5/layout/IconCircleLabelList"/>
    <dgm:cxn modelId="{7B360EA7-194F-4B1E-91C7-2CF31981C322}" srcId="{802F375D-6832-4C9E-ABBC-AF4E703C1B37}" destId="{F6BEA80B-2817-47BF-9BE9-F68219F59918}" srcOrd="0" destOrd="0" parTransId="{DCBAE240-3FB7-480C-80B9-1737C784744E}" sibTransId="{A989F734-E054-4974-A83A-56BD7650CF1B}"/>
    <dgm:cxn modelId="{1AA43BBA-9755-4E24-8A6D-0A3186976E95}" type="presOf" srcId="{59CB8DEA-F63B-4D3F-A038-53E2655D34B8}" destId="{9D39FDDA-5092-472B-B0A5-E91468B54782}" srcOrd="0" destOrd="0" presId="urn:microsoft.com/office/officeart/2018/5/layout/IconCircleLabelList"/>
    <dgm:cxn modelId="{9DEDEFBF-1B67-4899-BB44-954756D84717}" type="presOf" srcId="{802F375D-6832-4C9E-ABBC-AF4E703C1B37}" destId="{25355ADA-50C5-4499-90D5-2992E2530311}" srcOrd="0" destOrd="0" presId="urn:microsoft.com/office/officeart/2018/5/layout/IconCircleLabelList"/>
    <dgm:cxn modelId="{F9BFF0E4-234F-4172-AF92-B97834E157FF}" type="presOf" srcId="{1D63ED37-9A9E-490E-A457-EADCF55438D0}" destId="{A17094CB-1D3E-4A38-89E6-709BE0B97007}" srcOrd="0" destOrd="0" presId="urn:microsoft.com/office/officeart/2018/5/layout/IconCircleLabelList"/>
    <dgm:cxn modelId="{E89DE4E5-E4E6-4AAC-AAC7-DA13EB805226}" srcId="{802F375D-6832-4C9E-ABBC-AF4E703C1B37}" destId="{14FC60AE-E382-430C-AD40-933943FEC76F}" srcOrd="4" destOrd="0" parTransId="{6BAE932B-00FC-4EF4-BB7E-E8BB9BD3CE29}" sibTransId="{FCED7E75-B6FC-43B3-9A5C-A5B181A91B2F}"/>
    <dgm:cxn modelId="{91DDFAE9-38C7-4AE1-B11E-19FB44886D6E}" srcId="{802F375D-6832-4C9E-ABBC-AF4E703C1B37}" destId="{392FFF8C-FA67-408B-B97D-588482277DF0}" srcOrd="2" destOrd="0" parTransId="{A8697C68-90DF-4FA5-9BFC-DA6DE87E9F2C}" sibTransId="{C8257E59-8C1C-49E1-B695-B93B38CD9954}"/>
    <dgm:cxn modelId="{CD35CCEB-1F2A-45F1-BA88-CE7F97FA9227}" srcId="{802F375D-6832-4C9E-ABBC-AF4E703C1B37}" destId="{1D63ED37-9A9E-490E-A457-EADCF55438D0}" srcOrd="1" destOrd="0" parTransId="{207166D1-4ACC-4D08-BBEC-BAC201BE877B}" sibTransId="{450B18FD-971B-4B7B-8D82-E9C249B7F95C}"/>
    <dgm:cxn modelId="{DA6D8FFC-685A-4CD9-9537-651DA1AB8161}" type="presOf" srcId="{F6BEA80B-2817-47BF-9BE9-F68219F59918}" destId="{512EC11E-3061-4AF5-9570-7D0E5850D5CE}" srcOrd="0" destOrd="0" presId="urn:microsoft.com/office/officeart/2018/5/layout/IconCircleLabelList"/>
    <dgm:cxn modelId="{10341F3C-C169-45AA-B9B4-285788DCFFAC}" type="presParOf" srcId="{25355ADA-50C5-4499-90D5-2992E2530311}" destId="{4C85F41D-0855-432F-83E8-968A140F3367}" srcOrd="0" destOrd="0" presId="urn:microsoft.com/office/officeart/2018/5/layout/IconCircleLabelList"/>
    <dgm:cxn modelId="{A01FBD4B-0138-4396-9410-DA03CF0188C3}" type="presParOf" srcId="{4C85F41D-0855-432F-83E8-968A140F3367}" destId="{8E327FBC-5347-41A6-A588-7AA4270F62B1}" srcOrd="0" destOrd="0" presId="urn:microsoft.com/office/officeart/2018/5/layout/IconCircleLabelList"/>
    <dgm:cxn modelId="{29106837-9E6F-457C-92BE-B6896AD7DB48}" type="presParOf" srcId="{4C85F41D-0855-432F-83E8-968A140F3367}" destId="{06F51367-E7DA-49A7-AF3B-0EC37F9F1E70}" srcOrd="1" destOrd="0" presId="urn:microsoft.com/office/officeart/2018/5/layout/IconCircleLabelList"/>
    <dgm:cxn modelId="{E79BF667-0BE5-45FF-B55B-D583A0FD3FD8}" type="presParOf" srcId="{4C85F41D-0855-432F-83E8-968A140F3367}" destId="{2337067A-9CF0-4966-8C5F-51AF270B9CD5}" srcOrd="2" destOrd="0" presId="urn:microsoft.com/office/officeart/2018/5/layout/IconCircleLabelList"/>
    <dgm:cxn modelId="{749369B4-FBB6-41D0-AD10-F07FC4BE89A7}" type="presParOf" srcId="{4C85F41D-0855-432F-83E8-968A140F3367}" destId="{512EC11E-3061-4AF5-9570-7D0E5850D5CE}" srcOrd="3" destOrd="0" presId="urn:microsoft.com/office/officeart/2018/5/layout/IconCircleLabelList"/>
    <dgm:cxn modelId="{93145600-0F99-446D-8AA4-63C0F0CCC918}" type="presParOf" srcId="{25355ADA-50C5-4499-90D5-2992E2530311}" destId="{A7827F74-CFDA-4E12-9549-B510275CCAAE}" srcOrd="1" destOrd="0" presId="urn:microsoft.com/office/officeart/2018/5/layout/IconCircleLabelList"/>
    <dgm:cxn modelId="{4BD099E8-3E6C-4542-AEDA-091FB5DCEE3C}" type="presParOf" srcId="{25355ADA-50C5-4499-90D5-2992E2530311}" destId="{43F29F21-1D2D-4A8B-B10B-2ABDDA9E30C3}" srcOrd="2" destOrd="0" presId="urn:microsoft.com/office/officeart/2018/5/layout/IconCircleLabelList"/>
    <dgm:cxn modelId="{EFF9A251-3E2A-45D7-931B-41878FFE6432}" type="presParOf" srcId="{43F29F21-1D2D-4A8B-B10B-2ABDDA9E30C3}" destId="{B78BEB31-5786-4D60-BD77-113549E388F1}" srcOrd="0" destOrd="0" presId="urn:microsoft.com/office/officeart/2018/5/layout/IconCircleLabelList"/>
    <dgm:cxn modelId="{A3D4CFB2-ED6D-45F4-9324-926A7B1316FF}" type="presParOf" srcId="{43F29F21-1D2D-4A8B-B10B-2ABDDA9E30C3}" destId="{50A61D00-2998-4AD1-9BA1-00561109783B}" srcOrd="1" destOrd="0" presId="urn:microsoft.com/office/officeart/2018/5/layout/IconCircleLabelList"/>
    <dgm:cxn modelId="{E5A0A1B8-304C-48D0-8B02-4205F9B39B5C}" type="presParOf" srcId="{43F29F21-1D2D-4A8B-B10B-2ABDDA9E30C3}" destId="{F2953174-1321-47A1-AB2C-E1D362A9D326}" srcOrd="2" destOrd="0" presId="urn:microsoft.com/office/officeart/2018/5/layout/IconCircleLabelList"/>
    <dgm:cxn modelId="{65F2BC7B-B233-4091-A883-F896DC8FDEB1}" type="presParOf" srcId="{43F29F21-1D2D-4A8B-B10B-2ABDDA9E30C3}" destId="{A17094CB-1D3E-4A38-89E6-709BE0B97007}" srcOrd="3" destOrd="0" presId="urn:microsoft.com/office/officeart/2018/5/layout/IconCircleLabelList"/>
    <dgm:cxn modelId="{A966CB07-ADB0-4DA4-80CC-D88B55F450B5}" type="presParOf" srcId="{25355ADA-50C5-4499-90D5-2992E2530311}" destId="{1563791C-CB23-4588-8879-C35AD0A6C8B3}" srcOrd="3" destOrd="0" presId="urn:microsoft.com/office/officeart/2018/5/layout/IconCircleLabelList"/>
    <dgm:cxn modelId="{AE640984-882F-4D25-80C2-BAE5BC23C10B}" type="presParOf" srcId="{25355ADA-50C5-4499-90D5-2992E2530311}" destId="{1DDE4AA1-4143-4066-9EEE-8D4DAF11548C}" srcOrd="4" destOrd="0" presId="urn:microsoft.com/office/officeart/2018/5/layout/IconCircleLabelList"/>
    <dgm:cxn modelId="{AD4C8C01-6B88-4DCD-BE1B-A43C00631368}" type="presParOf" srcId="{1DDE4AA1-4143-4066-9EEE-8D4DAF11548C}" destId="{8F435311-8526-4130-AED5-7A79644B9DC3}" srcOrd="0" destOrd="0" presId="urn:microsoft.com/office/officeart/2018/5/layout/IconCircleLabelList"/>
    <dgm:cxn modelId="{069EC759-DB3F-4B31-B7F5-269F6909DE00}" type="presParOf" srcId="{1DDE4AA1-4143-4066-9EEE-8D4DAF11548C}" destId="{8951866E-19F1-41D9-BF26-F35B25939739}" srcOrd="1" destOrd="0" presId="urn:microsoft.com/office/officeart/2018/5/layout/IconCircleLabelList"/>
    <dgm:cxn modelId="{62C2202F-4C0D-4C8A-A1CF-DAFFF25D1E8A}" type="presParOf" srcId="{1DDE4AA1-4143-4066-9EEE-8D4DAF11548C}" destId="{030315F4-A374-4387-986D-8E72737A4C5D}" srcOrd="2" destOrd="0" presId="urn:microsoft.com/office/officeart/2018/5/layout/IconCircleLabelList"/>
    <dgm:cxn modelId="{093EE0BC-0DC5-4EBE-99DF-3C7C687BABF9}" type="presParOf" srcId="{1DDE4AA1-4143-4066-9EEE-8D4DAF11548C}" destId="{78BFAC78-4D94-45EF-8712-7ADCCF49F6C5}" srcOrd="3" destOrd="0" presId="urn:microsoft.com/office/officeart/2018/5/layout/IconCircleLabelList"/>
    <dgm:cxn modelId="{9DDCD276-DAEE-4444-AC7D-37565B290339}" type="presParOf" srcId="{25355ADA-50C5-4499-90D5-2992E2530311}" destId="{0D0ABC2B-1A6A-4F59-9F99-FACA5E77BA8A}" srcOrd="5" destOrd="0" presId="urn:microsoft.com/office/officeart/2018/5/layout/IconCircleLabelList"/>
    <dgm:cxn modelId="{0A91426B-0C3B-46E9-A73F-5F80980D13B4}" type="presParOf" srcId="{25355ADA-50C5-4499-90D5-2992E2530311}" destId="{A6E8016F-779D-449B-A052-EE8AB3738AAE}" srcOrd="6" destOrd="0" presId="urn:microsoft.com/office/officeart/2018/5/layout/IconCircleLabelList"/>
    <dgm:cxn modelId="{418DADAB-BD6E-4418-8646-D6B2AB7B0821}" type="presParOf" srcId="{A6E8016F-779D-449B-A052-EE8AB3738AAE}" destId="{54948070-719B-4F51-BE7D-255155821695}" srcOrd="0" destOrd="0" presId="urn:microsoft.com/office/officeart/2018/5/layout/IconCircleLabelList"/>
    <dgm:cxn modelId="{6D7E330E-8221-4367-A895-7BB6A94E5812}" type="presParOf" srcId="{A6E8016F-779D-449B-A052-EE8AB3738AAE}" destId="{C30F53BE-BF44-489E-80CD-9FDB48D03C84}" srcOrd="1" destOrd="0" presId="urn:microsoft.com/office/officeart/2018/5/layout/IconCircleLabelList"/>
    <dgm:cxn modelId="{FD41B745-2C7C-41D4-AB03-01A054DB06C9}" type="presParOf" srcId="{A6E8016F-779D-449B-A052-EE8AB3738AAE}" destId="{20E86988-9999-46D2-82C2-954B4505D937}" srcOrd="2" destOrd="0" presId="urn:microsoft.com/office/officeart/2018/5/layout/IconCircleLabelList"/>
    <dgm:cxn modelId="{9196C54B-BF72-4C08-AE36-EAD5B001C71F}" type="presParOf" srcId="{A6E8016F-779D-449B-A052-EE8AB3738AAE}" destId="{9D39FDDA-5092-472B-B0A5-E91468B54782}" srcOrd="3" destOrd="0" presId="urn:microsoft.com/office/officeart/2018/5/layout/IconCircleLabelList"/>
    <dgm:cxn modelId="{0700345B-2E82-4DD1-8863-A1C2190BAEDD}" type="presParOf" srcId="{25355ADA-50C5-4499-90D5-2992E2530311}" destId="{E366638A-AE37-4F8E-928E-CB8F1E409D33}" srcOrd="7" destOrd="0" presId="urn:microsoft.com/office/officeart/2018/5/layout/IconCircleLabelList"/>
    <dgm:cxn modelId="{4945D9A3-2C69-4123-9B27-03F7222AB16C}" type="presParOf" srcId="{25355ADA-50C5-4499-90D5-2992E2530311}" destId="{B5E94072-CF62-4595-B9F4-51EF15418B13}" srcOrd="8" destOrd="0" presId="urn:microsoft.com/office/officeart/2018/5/layout/IconCircleLabelList"/>
    <dgm:cxn modelId="{7F51CCA4-C6B4-4AA0-A1A0-4C7077042389}" type="presParOf" srcId="{B5E94072-CF62-4595-B9F4-51EF15418B13}" destId="{CE9D2A9E-F111-4FAD-9C47-25F15AE19C1B}" srcOrd="0" destOrd="0" presId="urn:microsoft.com/office/officeart/2018/5/layout/IconCircleLabelList"/>
    <dgm:cxn modelId="{723EC390-9FB4-4091-A129-C517B7FA973C}" type="presParOf" srcId="{B5E94072-CF62-4595-B9F4-51EF15418B13}" destId="{7170E15A-6F84-4E79-8E78-F2ECE4E6C47B}" srcOrd="1" destOrd="0" presId="urn:microsoft.com/office/officeart/2018/5/layout/IconCircleLabelList"/>
    <dgm:cxn modelId="{003D75B5-79F6-40BD-AF3F-3BE3BC01D427}" type="presParOf" srcId="{B5E94072-CF62-4595-B9F4-51EF15418B13}" destId="{0A7DBEE8-0F66-4D8E-B952-3607C0698EE6}" srcOrd="2" destOrd="0" presId="urn:microsoft.com/office/officeart/2018/5/layout/IconCircleLabelList"/>
    <dgm:cxn modelId="{80F8280E-B2C4-4440-8B48-74B4B67BADBF}" type="presParOf" srcId="{B5E94072-CF62-4595-B9F4-51EF15418B13}" destId="{450E5544-F11F-44BA-9E45-24C05FA950D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9E143A-FF21-4774-A5F3-8D20D52F7F47}">
      <dsp:nvSpPr>
        <dsp:cNvPr id="0" name=""/>
        <dsp:cNvSpPr/>
      </dsp:nvSpPr>
      <dsp:spPr>
        <a:xfrm>
          <a:off x="0" y="838830"/>
          <a:ext cx="5175384" cy="9149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Traditional platforms like Kickstarter are centralized with high fees.</a:t>
          </a:r>
        </a:p>
      </dsp:txBody>
      <dsp:txXfrm>
        <a:off x="44664" y="883494"/>
        <a:ext cx="5086056" cy="825612"/>
      </dsp:txXfrm>
    </dsp:sp>
    <dsp:sp modelId="{A1387A2B-3BCA-4463-B0C9-5A57E8626267}">
      <dsp:nvSpPr>
        <dsp:cNvPr id="0" name=""/>
        <dsp:cNvSpPr/>
      </dsp:nvSpPr>
      <dsp:spPr>
        <a:xfrm>
          <a:off x="0" y="1820010"/>
          <a:ext cx="5175384" cy="914940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Lack of transparency and third-party control in fund handling.</a:t>
          </a:r>
        </a:p>
      </dsp:txBody>
      <dsp:txXfrm>
        <a:off x="44664" y="1864674"/>
        <a:ext cx="5086056" cy="825612"/>
      </dsp:txXfrm>
    </dsp:sp>
    <dsp:sp modelId="{3B50B12F-3E91-49AB-AB77-E452CF810C6B}">
      <dsp:nvSpPr>
        <dsp:cNvPr id="0" name=""/>
        <dsp:cNvSpPr/>
      </dsp:nvSpPr>
      <dsp:spPr>
        <a:xfrm>
          <a:off x="0" y="2801190"/>
          <a:ext cx="5175384" cy="914940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Crowdfunding DApp leverages Ethereum blockchain for decentralization.</a:t>
          </a:r>
        </a:p>
      </dsp:txBody>
      <dsp:txXfrm>
        <a:off x="44664" y="2845854"/>
        <a:ext cx="5086056" cy="825612"/>
      </dsp:txXfrm>
    </dsp:sp>
    <dsp:sp modelId="{1CA07D81-15AA-4A2C-90F0-DD88369F8A3E}">
      <dsp:nvSpPr>
        <dsp:cNvPr id="0" name=""/>
        <dsp:cNvSpPr/>
      </dsp:nvSpPr>
      <dsp:spPr>
        <a:xfrm>
          <a:off x="0" y="3782370"/>
          <a:ext cx="5175384" cy="91494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Smart contracts automate and secure the donation process.</a:t>
          </a:r>
        </a:p>
      </dsp:txBody>
      <dsp:txXfrm>
        <a:off x="44664" y="3827034"/>
        <a:ext cx="5086056" cy="8256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C81DE7-43BE-40F0-A14A-9776784B0A55}">
      <dsp:nvSpPr>
        <dsp:cNvPr id="0" name=""/>
        <dsp:cNvSpPr/>
      </dsp:nvSpPr>
      <dsp:spPr>
        <a:xfrm>
          <a:off x="0" y="789152"/>
          <a:ext cx="8195871" cy="5996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Frontend: React.js for user interaction</a:t>
          </a:r>
        </a:p>
      </dsp:txBody>
      <dsp:txXfrm>
        <a:off x="29271" y="818423"/>
        <a:ext cx="8137329" cy="541083"/>
      </dsp:txXfrm>
    </dsp:sp>
    <dsp:sp modelId="{90FE8FBE-2C88-4699-88AB-397526D8AB3B}">
      <dsp:nvSpPr>
        <dsp:cNvPr id="0" name=""/>
        <dsp:cNvSpPr/>
      </dsp:nvSpPr>
      <dsp:spPr>
        <a:xfrm>
          <a:off x="0" y="1460777"/>
          <a:ext cx="8195871" cy="599625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Smart Contracts: Solidity for business logic</a:t>
          </a:r>
        </a:p>
      </dsp:txBody>
      <dsp:txXfrm>
        <a:off x="29271" y="1490048"/>
        <a:ext cx="8137329" cy="541083"/>
      </dsp:txXfrm>
    </dsp:sp>
    <dsp:sp modelId="{63292F8B-68F3-4176-BF64-3B5AC31E7A76}">
      <dsp:nvSpPr>
        <dsp:cNvPr id="0" name=""/>
        <dsp:cNvSpPr/>
      </dsp:nvSpPr>
      <dsp:spPr>
        <a:xfrm>
          <a:off x="0" y="2132402"/>
          <a:ext cx="8195871" cy="599625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Ethereum Network: For decentralized execution and storage</a:t>
          </a:r>
        </a:p>
      </dsp:txBody>
      <dsp:txXfrm>
        <a:off x="29271" y="2161673"/>
        <a:ext cx="8137329" cy="541083"/>
      </dsp:txXfrm>
    </dsp:sp>
    <dsp:sp modelId="{D56E9D10-655A-46B3-9752-802B8F2DE381}">
      <dsp:nvSpPr>
        <dsp:cNvPr id="0" name=""/>
        <dsp:cNvSpPr/>
      </dsp:nvSpPr>
      <dsp:spPr>
        <a:xfrm>
          <a:off x="0" y="2804027"/>
          <a:ext cx="8195871" cy="599625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MetaMask: For wallet connection and transaction signing</a:t>
          </a:r>
        </a:p>
      </dsp:txBody>
      <dsp:txXfrm>
        <a:off x="29271" y="2833298"/>
        <a:ext cx="8137329" cy="5410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789C97-AECD-4807-B992-F5A6310D488B}">
      <dsp:nvSpPr>
        <dsp:cNvPr id="0" name=""/>
        <dsp:cNvSpPr/>
      </dsp:nvSpPr>
      <dsp:spPr>
        <a:xfrm>
          <a:off x="0" y="431616"/>
          <a:ext cx="2561209" cy="153672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User creates campaign: title, target, deadline</a:t>
          </a:r>
        </a:p>
      </dsp:txBody>
      <dsp:txXfrm>
        <a:off x="0" y="431616"/>
        <a:ext cx="2561209" cy="1536725"/>
      </dsp:txXfrm>
    </dsp:sp>
    <dsp:sp modelId="{F4ED9B00-B8DD-42EB-A3B0-53B724E5BEC5}">
      <dsp:nvSpPr>
        <dsp:cNvPr id="0" name=""/>
        <dsp:cNvSpPr/>
      </dsp:nvSpPr>
      <dsp:spPr>
        <a:xfrm>
          <a:off x="2817330" y="431616"/>
          <a:ext cx="2561209" cy="1536725"/>
        </a:xfrm>
        <a:prstGeom prst="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Donors contribute ETH via MetaMask</a:t>
          </a:r>
        </a:p>
      </dsp:txBody>
      <dsp:txXfrm>
        <a:off x="2817330" y="431616"/>
        <a:ext cx="2561209" cy="1536725"/>
      </dsp:txXfrm>
    </dsp:sp>
    <dsp:sp modelId="{41307726-CAFD-49B0-B561-08CB50DD6A77}">
      <dsp:nvSpPr>
        <dsp:cNvPr id="0" name=""/>
        <dsp:cNvSpPr/>
      </dsp:nvSpPr>
      <dsp:spPr>
        <a:xfrm>
          <a:off x="5634661" y="431616"/>
          <a:ext cx="2561209" cy="1536725"/>
        </a:xfrm>
        <a:prstGeom prst="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Funds held in smart contract until goal/deadline</a:t>
          </a:r>
        </a:p>
      </dsp:txBody>
      <dsp:txXfrm>
        <a:off x="5634661" y="431616"/>
        <a:ext cx="2561209" cy="1536725"/>
      </dsp:txXfrm>
    </dsp:sp>
    <dsp:sp modelId="{5E9711CC-AB0E-48B7-ACC0-6212828B7D43}">
      <dsp:nvSpPr>
        <dsp:cNvPr id="0" name=""/>
        <dsp:cNvSpPr/>
      </dsp:nvSpPr>
      <dsp:spPr>
        <a:xfrm>
          <a:off x="1408665" y="2224462"/>
          <a:ext cx="2561209" cy="1536725"/>
        </a:xfrm>
        <a:prstGeom prst="rect">
          <a:avLst/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Creator submits spending requests</a:t>
          </a:r>
        </a:p>
      </dsp:txBody>
      <dsp:txXfrm>
        <a:off x="1408665" y="2224462"/>
        <a:ext cx="2561209" cy="1536725"/>
      </dsp:txXfrm>
    </dsp:sp>
    <dsp:sp modelId="{665221A1-64E4-4030-B8D7-BBD7F3FF8F53}">
      <dsp:nvSpPr>
        <dsp:cNvPr id="0" name=""/>
        <dsp:cNvSpPr/>
      </dsp:nvSpPr>
      <dsp:spPr>
        <a:xfrm>
          <a:off x="4225995" y="2224462"/>
          <a:ext cx="2561209" cy="1536725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Majority approval triggers fund disbursement</a:t>
          </a:r>
        </a:p>
      </dsp:txBody>
      <dsp:txXfrm>
        <a:off x="4225995" y="2224462"/>
        <a:ext cx="2561209" cy="15367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FD5240-8701-4303-B35E-F88E713495C7}">
      <dsp:nvSpPr>
        <dsp:cNvPr id="0" name=""/>
        <dsp:cNvSpPr/>
      </dsp:nvSpPr>
      <dsp:spPr>
        <a:xfrm>
          <a:off x="18535" y="659889"/>
          <a:ext cx="1080124" cy="108012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AC84CA-20FB-497F-916E-C6E1EE9C72F5}">
      <dsp:nvSpPr>
        <dsp:cNvPr id="0" name=""/>
        <dsp:cNvSpPr/>
      </dsp:nvSpPr>
      <dsp:spPr>
        <a:xfrm>
          <a:off x="245361" y="886715"/>
          <a:ext cx="626472" cy="6264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2B1DB9-6E36-4DDB-8675-02A23B7F0BE5}">
      <dsp:nvSpPr>
        <dsp:cNvPr id="0" name=""/>
        <dsp:cNvSpPr/>
      </dsp:nvSpPr>
      <dsp:spPr>
        <a:xfrm>
          <a:off x="1330115" y="659889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Smart contracts with validation and access control</a:t>
          </a:r>
        </a:p>
      </dsp:txBody>
      <dsp:txXfrm>
        <a:off x="1330115" y="659889"/>
        <a:ext cx="2546008" cy="1080124"/>
      </dsp:txXfrm>
    </dsp:sp>
    <dsp:sp modelId="{BD3D7883-6790-4138-9973-7E5BD957E567}">
      <dsp:nvSpPr>
        <dsp:cNvPr id="0" name=""/>
        <dsp:cNvSpPr/>
      </dsp:nvSpPr>
      <dsp:spPr>
        <a:xfrm>
          <a:off x="4319746" y="659889"/>
          <a:ext cx="1080124" cy="108012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B06F49-E8A4-4932-9A3B-C06D994AC321}">
      <dsp:nvSpPr>
        <dsp:cNvPr id="0" name=""/>
        <dsp:cNvSpPr/>
      </dsp:nvSpPr>
      <dsp:spPr>
        <a:xfrm>
          <a:off x="4546573" y="886715"/>
          <a:ext cx="626472" cy="6264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62089C-6266-4EEB-9D50-F804083629A1}">
      <dsp:nvSpPr>
        <dsp:cNvPr id="0" name=""/>
        <dsp:cNvSpPr/>
      </dsp:nvSpPr>
      <dsp:spPr>
        <a:xfrm>
          <a:off x="5631327" y="659889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Real-time frontend updates via blockchain events</a:t>
          </a:r>
        </a:p>
      </dsp:txBody>
      <dsp:txXfrm>
        <a:off x="5631327" y="659889"/>
        <a:ext cx="2546008" cy="1080124"/>
      </dsp:txXfrm>
    </dsp:sp>
    <dsp:sp modelId="{C5126CFB-5D43-4B4E-A147-38C54BBA7117}">
      <dsp:nvSpPr>
        <dsp:cNvPr id="0" name=""/>
        <dsp:cNvSpPr/>
      </dsp:nvSpPr>
      <dsp:spPr>
        <a:xfrm>
          <a:off x="18535" y="2452790"/>
          <a:ext cx="1080124" cy="108012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1AF529-AC2A-4C0B-AB3D-D54CA35ACD85}">
      <dsp:nvSpPr>
        <dsp:cNvPr id="0" name=""/>
        <dsp:cNvSpPr/>
      </dsp:nvSpPr>
      <dsp:spPr>
        <a:xfrm>
          <a:off x="245361" y="2679617"/>
          <a:ext cx="626472" cy="6264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734620-CB65-42F8-902E-FA7D89CA34DA}">
      <dsp:nvSpPr>
        <dsp:cNvPr id="0" name=""/>
        <dsp:cNvSpPr/>
      </dsp:nvSpPr>
      <dsp:spPr>
        <a:xfrm>
          <a:off x="1330115" y="2452790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MetaMask for secure authentication</a:t>
          </a:r>
        </a:p>
      </dsp:txBody>
      <dsp:txXfrm>
        <a:off x="1330115" y="2452790"/>
        <a:ext cx="2546008" cy="1080124"/>
      </dsp:txXfrm>
    </dsp:sp>
    <dsp:sp modelId="{6821E2F6-3E89-4056-872D-A12782E7A535}">
      <dsp:nvSpPr>
        <dsp:cNvPr id="0" name=""/>
        <dsp:cNvSpPr/>
      </dsp:nvSpPr>
      <dsp:spPr>
        <a:xfrm>
          <a:off x="4319746" y="2452790"/>
          <a:ext cx="1080124" cy="108012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AF5658-46D1-4987-B861-5D7904CC5A7B}">
      <dsp:nvSpPr>
        <dsp:cNvPr id="0" name=""/>
        <dsp:cNvSpPr/>
      </dsp:nvSpPr>
      <dsp:spPr>
        <a:xfrm>
          <a:off x="4546573" y="2679617"/>
          <a:ext cx="626472" cy="62647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A12F68-02FB-43FB-9870-6E77B1C931D8}">
      <dsp:nvSpPr>
        <dsp:cNvPr id="0" name=""/>
        <dsp:cNvSpPr/>
      </dsp:nvSpPr>
      <dsp:spPr>
        <a:xfrm>
          <a:off x="5631327" y="2452790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OpenZeppelin contracts to prevent vulnerabilities</a:t>
          </a:r>
        </a:p>
      </dsp:txBody>
      <dsp:txXfrm>
        <a:off x="5631327" y="2452790"/>
        <a:ext cx="2546008" cy="10801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327FBC-5347-41A6-A588-7AA4270F62B1}">
      <dsp:nvSpPr>
        <dsp:cNvPr id="0" name=""/>
        <dsp:cNvSpPr/>
      </dsp:nvSpPr>
      <dsp:spPr>
        <a:xfrm>
          <a:off x="827085" y="211"/>
          <a:ext cx="965039" cy="96503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F51367-E7DA-49A7-AF3B-0EC37F9F1E70}">
      <dsp:nvSpPr>
        <dsp:cNvPr id="0" name=""/>
        <dsp:cNvSpPr/>
      </dsp:nvSpPr>
      <dsp:spPr>
        <a:xfrm>
          <a:off x="1032749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2EC11E-3061-4AF5-9570-7D0E5850D5CE}">
      <dsp:nvSpPr>
        <dsp:cNvPr id="0" name=""/>
        <dsp:cNvSpPr/>
      </dsp:nvSpPr>
      <dsp:spPr>
        <a:xfrm>
          <a:off x="518589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Efficient on-chain tracking of campaigns and donations</a:t>
          </a:r>
        </a:p>
      </dsp:txBody>
      <dsp:txXfrm>
        <a:off x="518589" y="1265836"/>
        <a:ext cx="1582031" cy="632812"/>
      </dsp:txXfrm>
    </dsp:sp>
    <dsp:sp modelId="{B78BEB31-5786-4D60-BD77-113549E388F1}">
      <dsp:nvSpPr>
        <dsp:cNvPr id="0" name=""/>
        <dsp:cNvSpPr/>
      </dsp:nvSpPr>
      <dsp:spPr>
        <a:xfrm>
          <a:off x="2685972" y="211"/>
          <a:ext cx="965039" cy="96503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A61D00-2998-4AD1-9BA1-00561109783B}">
      <dsp:nvSpPr>
        <dsp:cNvPr id="0" name=""/>
        <dsp:cNvSpPr/>
      </dsp:nvSpPr>
      <dsp:spPr>
        <a:xfrm>
          <a:off x="2891636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7094CB-1D3E-4A38-89E6-709BE0B97007}">
      <dsp:nvSpPr>
        <dsp:cNvPr id="0" name=""/>
        <dsp:cNvSpPr/>
      </dsp:nvSpPr>
      <dsp:spPr>
        <a:xfrm>
          <a:off x="2377476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Gas-efficient design with optimized Solidity code</a:t>
          </a:r>
        </a:p>
      </dsp:txBody>
      <dsp:txXfrm>
        <a:off x="2377476" y="1265836"/>
        <a:ext cx="1582031" cy="632812"/>
      </dsp:txXfrm>
    </dsp:sp>
    <dsp:sp modelId="{8F435311-8526-4130-AED5-7A79644B9DC3}">
      <dsp:nvSpPr>
        <dsp:cNvPr id="0" name=""/>
        <dsp:cNvSpPr/>
      </dsp:nvSpPr>
      <dsp:spPr>
        <a:xfrm>
          <a:off x="4544859" y="211"/>
          <a:ext cx="965039" cy="96503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51866E-19F1-41D9-BF26-F35B25939739}">
      <dsp:nvSpPr>
        <dsp:cNvPr id="0" name=""/>
        <dsp:cNvSpPr/>
      </dsp:nvSpPr>
      <dsp:spPr>
        <a:xfrm>
          <a:off x="4750523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BFAC78-4D94-45EF-8712-7ADCCF49F6C5}">
      <dsp:nvSpPr>
        <dsp:cNvPr id="0" name=""/>
        <dsp:cNvSpPr/>
      </dsp:nvSpPr>
      <dsp:spPr>
        <a:xfrm>
          <a:off x="4236363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Planned migration to Polygon for cost reduction</a:t>
          </a:r>
        </a:p>
      </dsp:txBody>
      <dsp:txXfrm>
        <a:off x="4236363" y="1265836"/>
        <a:ext cx="1582031" cy="632812"/>
      </dsp:txXfrm>
    </dsp:sp>
    <dsp:sp modelId="{54948070-719B-4F51-BE7D-255155821695}">
      <dsp:nvSpPr>
        <dsp:cNvPr id="0" name=""/>
        <dsp:cNvSpPr/>
      </dsp:nvSpPr>
      <dsp:spPr>
        <a:xfrm>
          <a:off x="6403746" y="211"/>
          <a:ext cx="965039" cy="96503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0F53BE-BF44-489E-80CD-9FDB48D03C84}">
      <dsp:nvSpPr>
        <dsp:cNvPr id="0" name=""/>
        <dsp:cNvSpPr/>
      </dsp:nvSpPr>
      <dsp:spPr>
        <a:xfrm>
          <a:off x="6609410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39FDDA-5092-472B-B0A5-E91468B54782}">
      <dsp:nvSpPr>
        <dsp:cNvPr id="0" name=""/>
        <dsp:cNvSpPr/>
      </dsp:nvSpPr>
      <dsp:spPr>
        <a:xfrm>
          <a:off x="6095249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Integrate IPFS for decentralized storage</a:t>
          </a:r>
        </a:p>
      </dsp:txBody>
      <dsp:txXfrm>
        <a:off x="6095249" y="1265836"/>
        <a:ext cx="1582031" cy="632812"/>
      </dsp:txXfrm>
    </dsp:sp>
    <dsp:sp modelId="{CE9D2A9E-F111-4FAD-9C47-25F15AE19C1B}">
      <dsp:nvSpPr>
        <dsp:cNvPr id="0" name=""/>
        <dsp:cNvSpPr/>
      </dsp:nvSpPr>
      <dsp:spPr>
        <a:xfrm>
          <a:off x="3615415" y="2294156"/>
          <a:ext cx="965039" cy="96503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70E15A-6F84-4E79-8E78-F2ECE4E6C47B}">
      <dsp:nvSpPr>
        <dsp:cNvPr id="0" name=""/>
        <dsp:cNvSpPr/>
      </dsp:nvSpPr>
      <dsp:spPr>
        <a:xfrm>
          <a:off x="3821080" y="2499820"/>
          <a:ext cx="553710" cy="55371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0E5544-F11F-44BA-9E45-24C05FA950DD}">
      <dsp:nvSpPr>
        <dsp:cNvPr id="0" name=""/>
        <dsp:cNvSpPr/>
      </dsp:nvSpPr>
      <dsp:spPr>
        <a:xfrm>
          <a:off x="3306919" y="3559781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Add DAO governance for community fund approval</a:t>
          </a:r>
        </a:p>
      </dsp:txBody>
      <dsp:txXfrm>
        <a:off x="3306919" y="3559781"/>
        <a:ext cx="1582031" cy="6328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ldig.com/seccion/internet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3BA513B0-82FF-4F41-8178-885375D1C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D4292C-6382-F09B-BC9E-0B88BB9E2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0480" r="1" b="4709"/>
          <a:stretch/>
        </p:blipFill>
        <p:spPr>
          <a:xfrm>
            <a:off x="20" y="10"/>
            <a:ext cx="9171076" cy="4666928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93DB8501-F9F2-4ACD-B56A-9019CD500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28" y="2987478"/>
            <a:ext cx="9171095" cy="1828800"/>
            <a:chOff x="-305" y="2987478"/>
            <a:chExt cx="12188952" cy="1828800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D03A94A-ADF5-4334-86B1-DBA5F70ACD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2987478"/>
              <a:ext cx="12188952" cy="1099712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85A18E1-CBE3-4BBD-B1B7-CDBCA685E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99381"/>
              <a:ext cx="12188952" cy="902694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33EDCAA-1D6C-4710-9DA1-C7FC946D8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01488"/>
              <a:ext cx="12188952" cy="641669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 useBgFill="1">
          <p:nvSpPr>
            <p:cNvPr id="38" name="Freeform: Shape 37">
              <a:extLst>
                <a:ext uri="{FF2B5EF4-FFF2-40B4-BE49-F238E27FC236}">
                  <a16:creationId xmlns:a16="http://schemas.microsoft.com/office/drawing/2014/main" id="{3916FBF2-1CC9-460D-A42B-FB77E515E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14750"/>
              <a:ext cx="12188952" cy="1201528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362" y="3932514"/>
            <a:ext cx="3766336" cy="15099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000" b="1" dirty="0">
                <a:solidFill>
                  <a:schemeClr val="tx2"/>
                </a:solidFill>
              </a:rPr>
              <a:t>Crowdfunding </a:t>
            </a:r>
            <a:r>
              <a:rPr lang="en-US" sz="4000" b="1" dirty="0" err="1">
                <a:solidFill>
                  <a:schemeClr val="tx2"/>
                </a:solidFill>
              </a:rPr>
              <a:t>DApp</a:t>
            </a:r>
            <a:endParaRPr lang="en-US" sz="4000" b="1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0283" y="4167123"/>
            <a:ext cx="4106355" cy="2078907"/>
          </a:xfrm>
        </p:spPr>
        <p:txBody>
          <a:bodyPr vert="horz" lIns="91440" tIns="45720" rIns="91440" bIns="45720" rtlCol="0" anchor="ctr">
            <a:noAutofit/>
          </a:bodyPr>
          <a:lstStyle/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chemeClr val="tx2"/>
                </a:solidFill>
              </a:rPr>
              <a:t>A Decentralized Blockchain-Based    Fundraising Platform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/>
              </a:solidFill>
            </a:endParaRP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Presented by:</a:t>
            </a:r>
          </a:p>
          <a:p>
            <a:pPr algn="l" defTabSz="914400">
              <a:lnSpc>
                <a:spcPct val="90000"/>
              </a:lnSpc>
            </a:pPr>
            <a:r>
              <a:rPr lang="en-US" sz="1600" b="1" dirty="0">
                <a:solidFill>
                  <a:schemeClr val="tx2">
                    <a:lumMod val="75000"/>
                  </a:schemeClr>
                </a:solidFill>
              </a:rPr>
              <a:t>   Atharva Mahalungekar   21101B0045</a:t>
            </a:r>
          </a:p>
          <a:p>
            <a:pPr algn="l" defTabSz="914400">
              <a:lnSpc>
                <a:spcPct val="90000"/>
              </a:lnSpc>
            </a:pPr>
            <a:r>
              <a:rPr lang="en-US" sz="1600" b="1" dirty="0">
                <a:solidFill>
                  <a:schemeClr val="tx2">
                    <a:lumMod val="75000"/>
                  </a:schemeClr>
                </a:solidFill>
              </a:rPr>
              <a:t>   Devank Shinde                  21101B0047</a:t>
            </a:r>
          </a:p>
          <a:p>
            <a:pPr algn="l" defTabSz="914400">
              <a:lnSpc>
                <a:spcPct val="90000"/>
              </a:lnSpc>
            </a:pPr>
            <a:r>
              <a:rPr lang="en-US" sz="1600" b="1" dirty="0">
                <a:solidFill>
                  <a:schemeClr val="tx2">
                    <a:lumMod val="75000"/>
                  </a:schemeClr>
                </a:solidFill>
              </a:rPr>
              <a:t>   Aditya Upasani                 21101B0052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/>
              </a:solidFill>
            </a:endParaRP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Guide</a:t>
            </a:r>
            <a:r>
              <a:rPr lang="en-US" sz="1600" b="1" dirty="0">
                <a:solidFill>
                  <a:schemeClr val="tx2"/>
                </a:solidFill>
              </a:rPr>
              <a:t>: Prof. Vinita </a:t>
            </a:r>
            <a:r>
              <a:rPr lang="en-US" sz="1600" b="1" dirty="0" err="1">
                <a:solidFill>
                  <a:schemeClr val="tx2"/>
                </a:solidFill>
              </a:rPr>
              <a:t>Bhandiwad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D02C07-C2F6-B761-45D8-B64893C28AA6}"/>
              </a:ext>
            </a:extLst>
          </p:cNvPr>
          <p:cNvSpPr txBox="1"/>
          <p:nvPr/>
        </p:nvSpPr>
        <p:spPr>
          <a:xfrm>
            <a:off x="8936657" y="91528"/>
            <a:ext cx="18473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endParaRPr lang="en-IN" sz="7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IN" sz="3600"/>
              <a:t>Introduction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AA10129-C02C-91EB-8FB4-C58ADCDB50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9110628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System Architecture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0B08CC0-BD8D-5D6A-21F6-9D6EC14AFE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5641662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Fundraising Workflow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086D644-8943-FA87-52B4-7A3F8BC526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9808093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Technical Features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6C20E79-9CA3-0ACF-ADEB-B4D6171F84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12913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Results &amp; Future Enhancements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7E29FD32-73DE-D46B-285C-B98AF253CF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9910336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193</Words>
  <Application>Microsoft Office PowerPoint</Application>
  <PresentationFormat>On-screen Show (4:3)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Crowdfunding DApp</vt:lpstr>
      <vt:lpstr>Introduction</vt:lpstr>
      <vt:lpstr>System Architecture</vt:lpstr>
      <vt:lpstr>Fundraising Workflow</vt:lpstr>
      <vt:lpstr>Technical Features</vt:lpstr>
      <vt:lpstr>Results &amp; Future Enhancements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Atharva Mahalungekar</cp:lastModifiedBy>
  <cp:revision>2</cp:revision>
  <dcterms:created xsi:type="dcterms:W3CDTF">2013-01-27T09:14:16Z</dcterms:created>
  <dcterms:modified xsi:type="dcterms:W3CDTF">2025-04-01T13:09:54Z</dcterms:modified>
  <cp:category/>
</cp:coreProperties>
</file>