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65" r:id="rId2"/>
    <p:sldId id="282" r:id="rId3"/>
    <p:sldId id="257" r:id="rId4"/>
    <p:sldId id="268" r:id="rId5"/>
    <p:sldId id="270" r:id="rId6"/>
    <p:sldId id="269" r:id="rId7"/>
    <p:sldId id="273" r:id="rId8"/>
    <p:sldId id="278" r:id="rId9"/>
    <p:sldId id="274" r:id="rId10"/>
    <p:sldId id="276" r:id="rId11"/>
    <p:sldId id="281" r:id="rId12"/>
    <p:sldId id="275" r:id="rId13"/>
    <p:sldId id="279" r:id="rId14"/>
    <p:sldId id="277" r:id="rId15"/>
    <p:sldId id="272" r:id="rId16"/>
    <p:sldId id="280" r:id="rId17"/>
    <p:sldId id="271" r:id="rId1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044481-5683-4124-8060-05B3F2F27870}">
          <p14:sldIdLst>
            <p14:sldId id="265"/>
            <p14:sldId id="282"/>
            <p14:sldId id="257"/>
            <p14:sldId id="268"/>
            <p14:sldId id="270"/>
            <p14:sldId id="269"/>
            <p14:sldId id="273"/>
            <p14:sldId id="278"/>
            <p14:sldId id="274"/>
            <p14:sldId id="276"/>
            <p14:sldId id="281"/>
            <p14:sldId id="275"/>
            <p14:sldId id="279"/>
            <p14:sldId id="277"/>
            <p14:sldId id="272"/>
            <p14:sldId id="28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8217D-4AA7-404D-99D3-B61EB9FE4648}" type="datetimeFigureOut">
              <a:rPr lang="en-DE" smtClean="0"/>
              <a:t>08/08/2020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0EE6D-9035-474A-96AD-187285DFF8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723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903694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NFV Resource Advertisement and Discovery Protocol for a Distributed NFV Orchestration in a WMN-based Disaster Network</a:t>
            </a:r>
          </a:p>
          <a:p>
            <a:r>
              <a:rPr lang="en-US" dirty="0">
                <a:hlinkClick r:id="rId3"/>
              </a:rPr>
              <a:t>https://ieeexplore.ieee.org/document/8903694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0EE6D-9035-474A-96AD-187285DFF870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068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130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978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70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4983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269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447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150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528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0EE6D-9035-474A-96AD-187285DFF870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2003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0EE6D-9035-474A-96AD-187285DFF870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1279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988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353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729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states of queues of adjacent nodes update/change: Transaction.</a:t>
            </a:r>
          </a:p>
          <a:p>
            <a:r>
              <a:rPr lang="en-US" dirty="0"/>
              <a:t>When states of queues of partition gets synchronized to same state : Session.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697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77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0EE6D-9035-474A-96AD-187285DFF870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84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2000-88F6-4466-89CA-CE61D8B7B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A02F4-F9F9-416D-AB97-4B4D7A961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DEA6D-B017-4D1F-BFBD-E2F254D4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08/08/2020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F3E00-FF85-4516-B651-B8975543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7B5D5-FE85-4AA6-AFE2-051AA921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702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B64C-CE90-4D1B-AC77-EF4FEA78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DDD87-D19B-4BDC-80DF-1B8997425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BA179-41E6-4C0D-ACD9-9B178FD9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08/08/2020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9BFF9-35BE-4238-951B-18A33D66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CD27B-FC80-4E75-9824-11BE691A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408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00D6B-8636-445B-9A9B-0F63916E9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8B0BB-BDA2-4564-9D5D-EE0E8B3A6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A3714-FFA4-4E89-8294-E536EB90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08/08/2020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023FD-9816-426B-9366-E8E52711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3F5F0-15D2-42FE-9BFE-723C18E5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594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0379-DEE1-47CC-8B1B-89509BC9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9280E-74B0-4F82-ACFC-BE1A0EDB5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59868-1F41-418F-960C-0863C593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08/08/2020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3F800-64BE-4C28-A8CA-4519A31F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37A8F-65D3-4727-A5CD-487021C8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907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7E96-F449-4CAE-AD17-3B6C9DB5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EA70D-5685-427E-A4E8-22BFCFB82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E9B3D-7F22-4697-B886-56FFBDB9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08/08/2020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648F-D0E9-463B-B395-43971367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213DE-BA71-49D5-970A-536CE7A3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176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67FB-9056-4845-9D8C-80EC15B8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9E57-C405-4FE6-BE3C-F8C4C1812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47BD2-1F25-4B41-9D9F-776C5E8FE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B38CE-67CA-40F4-AAC3-FAEDD4B0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08/08/2020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41590-1A37-4800-B5E0-FC40A064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99800-DE25-41EB-BAD9-108335BD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72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42C8-A7E5-4312-AE69-A9C434B9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C822B-B58F-4889-B5DE-B197BEB7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71135-E638-48F0-86C2-91505E886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73780-0063-469F-B695-86BB92D4F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0F881-DDF3-4CD8-A67C-B82C0A350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0773F-BDFC-401A-B489-C08B1190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08/08/2020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67ED6-51D7-416E-A4D6-271818FF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F1621-D87A-4EEB-AECB-C72438D9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543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1147-19C1-4942-83BD-33383285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5C7A3-7842-42C6-A756-3E29680D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08/08/2020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49D79-F1BD-4C58-9275-15F089CC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C5B66-3D46-4A29-88B5-668914F1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382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E9C0E-97E0-42E8-9FD3-CCE56C3C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08/08/2020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EE50B-6038-4919-B4BB-443F61D4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E9B30-442C-432C-9950-8CDE1EA2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748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EBF1-A88D-48D7-B708-C00BA6B2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22E3F-8F5B-4F27-93B6-2AC3020A4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AA435-358B-4079-AB49-0EC4618AA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CC000-BB0D-4193-A578-59A1D067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08/08/2020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09252-0A5B-415A-A33F-04182AA3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AEDDF-4274-4DCB-BC20-4DDC74C5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822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724E-CC58-4731-9762-69CF7BD8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95B4F-B184-49A9-B2D7-D693A6B6A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E8407-FAEF-4BE2-A741-2126B6D05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2C50A-2F51-47D5-812A-51DB069B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9B0A-95AC-4D51-824E-FF28FB884E33}" type="datetimeFigureOut">
              <a:rPr lang="en-DE" smtClean="0"/>
              <a:t>08/08/2020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DE261-BD97-4F0D-86C3-E36462CB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853F2-4E77-431B-B449-767DFC5C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084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1D185-77EE-4934-B870-70EA3167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72100-9B19-4BEF-94F9-AED3B3F60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6DA05-F96F-4DE4-B460-36B852D3B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9B0A-95AC-4D51-824E-FF28FB884E33}" type="datetimeFigureOut">
              <a:rPr lang="en-DE" smtClean="0"/>
              <a:t>08/08/2020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7C6AD-C5D5-4818-8777-BB627770A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E2D11-1F4F-4FED-B8E6-B8BE5831F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9B9C5-3DB9-4511-A5A9-88ACB1F0C47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551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E74C-651B-45D8-9319-E6337EDFA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21" y="4267831"/>
            <a:ext cx="4805996" cy="2276807"/>
          </a:xfrm>
        </p:spPr>
        <p:txBody>
          <a:bodyPr anchor="t">
            <a:normAutofit/>
          </a:bodyPr>
          <a:lstStyle/>
          <a:p>
            <a:pPr algn="l"/>
            <a:r>
              <a:rPr lang="en-US" sz="2800" b="1" dirty="0">
                <a:solidFill>
                  <a:srgbClr val="000000"/>
                </a:solidFill>
              </a:rPr>
              <a:t>Multicast Based Resource Information Synchronization for Distributed NFV Orchestration</a:t>
            </a:r>
            <a:br>
              <a:rPr lang="en-US" sz="2800" b="1" dirty="0">
                <a:solidFill>
                  <a:srgbClr val="000000"/>
                </a:solidFill>
              </a:rPr>
            </a:br>
            <a:br>
              <a:rPr lang="en-US" sz="2800" b="1" dirty="0">
                <a:solidFill>
                  <a:srgbClr val="000000"/>
                </a:solidFill>
              </a:rPr>
            </a:br>
            <a:r>
              <a:rPr lang="en-US" sz="1600" b="1" dirty="0">
                <a:solidFill>
                  <a:srgbClr val="000000"/>
                </a:solidFill>
              </a:rPr>
              <a:t>Devan Nair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b="1" dirty="0">
                <a:solidFill>
                  <a:srgbClr val="000000"/>
                </a:solidFill>
              </a:rPr>
              <a:t>Matr. Nr : 1274369</a:t>
            </a:r>
            <a:endParaRPr lang="en-DE" sz="2800" b="1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E34D0-7B1F-4AEA-8469-084721471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521" y="3174717"/>
            <a:ext cx="4805691" cy="1093115"/>
          </a:xfrm>
        </p:spPr>
        <p:txBody>
          <a:bodyPr anchor="b">
            <a:normAutofit/>
          </a:bodyPr>
          <a:lstStyle/>
          <a:p>
            <a:pPr algn="l"/>
            <a:r>
              <a:rPr lang="en-US" sz="1800" b="1" dirty="0">
                <a:solidFill>
                  <a:srgbClr val="000000"/>
                </a:solidFill>
              </a:rPr>
              <a:t>Project 18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</a:rPr>
              <a:t>Summer Semester – 2020</a:t>
            </a:r>
          </a:p>
          <a:p>
            <a:pPr algn="l"/>
            <a:endParaRPr lang="en-US" sz="1800" b="1" dirty="0">
              <a:solidFill>
                <a:srgbClr val="000000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4FEA12-0141-45F5-A074-FF2D220E9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96967" cy="179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0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Messages &amp; Transactions : NS-Synchronize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AE844F-F5EE-481D-B097-CF1A8DE1B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22879"/>
            <a:ext cx="6996561" cy="406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2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Messages &amp; Transactions : NS-Synchronize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8E628B3-6DD7-4514-8387-4E15C75EA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15952"/>
            <a:ext cx="9843120" cy="492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Messages &amp; Transactions : NS-Synchronize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E1C07F-6042-4C83-970C-47CF4CC33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45221"/>
            <a:ext cx="6240694" cy="5748210"/>
          </a:xfrm>
          <a:prstGeom prst="rect">
            <a:avLst/>
          </a:prstGeom>
        </p:spPr>
      </p:pic>
      <p:pic>
        <p:nvPicPr>
          <p:cNvPr id="9" name="Picture 8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240FB188-17DC-444D-ACE9-6C81C375A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173" y="777704"/>
            <a:ext cx="4516348" cy="202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2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Messages &amp; Transactions : NS-Synchronize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D7C48D-184C-4273-84F5-81E183D9A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42477"/>
            <a:ext cx="6831526" cy="48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86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Messages &amp; Transactions : NS-Synchronize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0894AF-8219-45EF-B154-6A6266CDF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45222"/>
            <a:ext cx="5595171" cy="560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92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Graph Pruning – Breadth First Search Algorithm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4C9A01E0-66BC-47CE-AF9E-646F7BC6D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0" y="945222"/>
            <a:ext cx="6238865" cy="389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21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Analyzing a Use Case : Network Partition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C14A14C-2FC2-4F44-A0D2-101BAA2DF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14" y="945222"/>
            <a:ext cx="6227135" cy="3829988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EAB083F-2AF1-4249-99B4-98572231D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945222"/>
            <a:ext cx="5435600" cy="3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60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References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D17FD5-CFA1-4990-8697-820B0CBD4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590"/>
            <a:ext cx="10515600" cy="5190373"/>
          </a:xfrm>
        </p:spPr>
        <p:txBody>
          <a:bodyPr numCol="1">
            <a:normAutofit/>
          </a:bodyPr>
          <a:lstStyle/>
          <a:p>
            <a:pPr algn="just"/>
            <a:r>
              <a:rPr lang="en-US" sz="1800" dirty="0"/>
              <a:t>[Frick]		NFV Resource Advertisement and Discovery Protocol for a Distributed NFV Orchestration in 		a  WMN-based Disaster Network.</a:t>
            </a:r>
          </a:p>
          <a:p>
            <a:pPr algn="just"/>
            <a:r>
              <a:rPr lang="en-US" sz="1800" dirty="0"/>
              <a:t>[ETSI]		ETSI Report on SDN Usage in NFV Architectural Framework. ETSI GS NFV-EVE 005 v1.1.1 			(2015-12)</a:t>
            </a:r>
          </a:p>
        </p:txBody>
      </p:sp>
    </p:spTree>
    <p:extLst>
      <p:ext uri="{BB962C8B-B14F-4D97-AF65-F5344CB8AC3E}">
        <p14:creationId xmlns:p14="http://schemas.microsoft.com/office/powerpoint/2010/main" val="54658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ETSI NFV Architecture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61BA7-EA78-4FB9-BBD0-A2603ED9C799}"/>
              </a:ext>
            </a:extLst>
          </p:cNvPr>
          <p:cNvSpPr txBox="1"/>
          <p:nvPr/>
        </p:nvSpPr>
        <p:spPr>
          <a:xfrm>
            <a:off x="300789" y="6340642"/>
            <a:ext cx="277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[ETSI]</a:t>
            </a:r>
            <a:endParaRPr lang="en-DE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479848-62FE-4967-B0E2-FB23B506F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30447"/>
            <a:ext cx="7905108" cy="492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1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Wireless Mesh Network Architecture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2C3F92F-DB98-45A7-AC22-F49F3A466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9" y="1001211"/>
            <a:ext cx="6240695" cy="57087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561BA7-EA78-4FB9-BBD0-A2603ED9C799}"/>
              </a:ext>
            </a:extLst>
          </p:cNvPr>
          <p:cNvSpPr txBox="1"/>
          <p:nvPr/>
        </p:nvSpPr>
        <p:spPr>
          <a:xfrm>
            <a:off x="300789" y="6340642"/>
            <a:ext cx="277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[Frick]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1604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Cluster NFVO Topology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5700A9D-6BFE-4C7D-BB2E-80E99C097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62" y="945222"/>
            <a:ext cx="6303731" cy="557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9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Solution Architecture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78AD36-ADDB-41A2-96AA-5C0BC7FA6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45222"/>
            <a:ext cx="5893442" cy="551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5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Messages &amp; Transactions : NS-Hello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DB1B9E0-9AC7-41F7-AD66-F3C9A70AD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6" y="945222"/>
            <a:ext cx="9653605" cy="48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4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Messages &amp; Transactions : NS-Hello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0C57A5-15B8-4F3C-B7B8-43759F3D7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66" y="945222"/>
            <a:ext cx="6352023" cy="496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5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Messages &amp; Transactions : NS-Hello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14BA5BF7-E9BE-47F4-B6C1-334D8E5EF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51494"/>
            <a:ext cx="5257801" cy="569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7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757-9E36-42A7-B1DD-35ED3DF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6314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Messages &amp; Transactions : NS-Synchronize</a:t>
            </a:r>
            <a:endParaRPr lang="en-DE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A1896B5-22C1-44B6-8223-BC221D47F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45221"/>
            <a:ext cx="10279400" cy="329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7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224</Words>
  <Application>Microsoft Office PowerPoint</Application>
  <PresentationFormat>Widescreen</PresentationFormat>
  <Paragraphs>44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Multicast Based Resource Information Synchronization for Distributed NFV Orchestration  Devan Nair Matr. Nr : 1274369</vt:lpstr>
      <vt:lpstr>ETSI NFV Architecture</vt:lpstr>
      <vt:lpstr>Wireless Mesh Network Architecture</vt:lpstr>
      <vt:lpstr>Cluster NFVO Topology</vt:lpstr>
      <vt:lpstr>Solution Architecture</vt:lpstr>
      <vt:lpstr>Messages &amp; Transactions : NS-Hello</vt:lpstr>
      <vt:lpstr>Messages &amp; Transactions : NS-Hello</vt:lpstr>
      <vt:lpstr>Messages &amp; Transactions : NS-Hello</vt:lpstr>
      <vt:lpstr>Messages &amp; Transactions : NS-Synchronize</vt:lpstr>
      <vt:lpstr>Messages &amp; Transactions : NS-Synchronize</vt:lpstr>
      <vt:lpstr>Messages &amp; Transactions : NS-Synchronize</vt:lpstr>
      <vt:lpstr>Messages &amp; Transactions : NS-Synchronize</vt:lpstr>
      <vt:lpstr>Messages &amp; Transactions : NS-Synchronize</vt:lpstr>
      <vt:lpstr>Messages &amp; Transactions : NS-Synchronize</vt:lpstr>
      <vt:lpstr>Graph Pruning – Breadth First Search Algorithm</vt:lpstr>
      <vt:lpstr>Analyzing a Use Case : Network Partition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Multicast Based Resource Information Synchronization for NFV Orchestration</dc:title>
  <dc:creator>Devan</dc:creator>
  <cp:lastModifiedBy>Devan Nair</cp:lastModifiedBy>
  <cp:revision>68</cp:revision>
  <dcterms:created xsi:type="dcterms:W3CDTF">2020-06-26T18:27:47Z</dcterms:created>
  <dcterms:modified xsi:type="dcterms:W3CDTF">2020-08-08T19:10:20Z</dcterms:modified>
</cp:coreProperties>
</file>