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 gaddi" userId="74079d88158287a0" providerId="LiveId" clId="{333FEE83-0D3B-4F32-A738-C0D649744AF0}"/>
    <pc:docChg chg="modSld">
      <pc:chgData name="devan gaddi" userId="74079d88158287a0" providerId="LiveId" clId="{333FEE83-0D3B-4F32-A738-C0D649744AF0}" dt="2023-06-14T07:07:34.708" v="1" actId="1076"/>
      <pc:docMkLst>
        <pc:docMk/>
      </pc:docMkLst>
      <pc:sldChg chg="modSp mod">
        <pc:chgData name="devan gaddi" userId="74079d88158287a0" providerId="LiveId" clId="{333FEE83-0D3B-4F32-A738-C0D649744AF0}" dt="2023-06-14T07:07:34.708" v="1" actId="1076"/>
        <pc:sldMkLst>
          <pc:docMk/>
          <pc:sldMk cId="1656092154" sldId="258"/>
        </pc:sldMkLst>
        <pc:spChg chg="mod">
          <ac:chgData name="devan gaddi" userId="74079d88158287a0" providerId="LiveId" clId="{333FEE83-0D3B-4F32-A738-C0D649744AF0}" dt="2023-06-14T07:07:34.708" v="1" actId="1076"/>
          <ac:spMkLst>
            <pc:docMk/>
            <pc:sldMk cId="1656092154" sldId="258"/>
            <ac:spMk id="14" creationId="{A94CBAA0-6948-4227-16D9-A88021778C0C}"/>
          </ac:spMkLst>
        </pc:spChg>
        <pc:spChg chg="mod">
          <ac:chgData name="devan gaddi" userId="74079d88158287a0" providerId="LiveId" clId="{333FEE83-0D3B-4F32-A738-C0D649744AF0}" dt="2023-06-14T07:07:31.978" v="0" actId="1076"/>
          <ac:spMkLst>
            <pc:docMk/>
            <pc:sldMk cId="1656092154" sldId="258"/>
            <ac:spMk id="15" creationId="{FD1AB085-B194-1A74-0C6C-275857422F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3EE2-F470-173D-EB51-62F6E1A9DF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D1BC0-EAA0-CD04-AFA1-D8A71209DE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8585F-AEA7-7E02-0BFF-70D194ECB7F1}"/>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558B28F8-23C1-2B9F-48F1-3CBD11CA9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BA871-472D-2AE0-9CC1-E910277A5961}"/>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86682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246F-F7B9-8811-529B-6CDC82B4D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AE9DE-3CE8-FFB3-9432-A47A833B1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2F071-30EA-F01F-7D98-FCCBD4FB5E73}"/>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94C04240-4B38-5D1A-0746-6E3B66B35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7738E-F75F-32BE-C268-C75D36A2689B}"/>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48505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B7E95-BF60-EBEB-C3E7-FF43C640F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CFAFD-CAC7-61F5-5F7A-0B8AF6A88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3B067-181A-A703-76B7-B9683BC51683}"/>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19DBA2F5-9F1D-8D02-6FC7-4505047B3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0BD3A-820E-3E9D-BC29-CC81088EB9A3}"/>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91836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ADC1-0116-79A7-62A2-82B212C35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B23F1-4CD6-30CE-A2A5-B5E02E1B3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259DC-806B-26D4-5B0A-5A1B35C8FE3E}"/>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38926605-DB08-E26C-02F1-E54EA03F5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53E76-0238-96E9-8D16-45F281646223}"/>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28666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028E-6F98-8474-DA6D-894136BBF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8E6E94-74EF-041F-913E-64D7628A5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113BE9-A80C-1356-6CBF-B311F877A25E}"/>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B5FFFD8C-6B05-0402-F6B0-431B23FFC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F7D14-DB39-3ACB-BF8A-976377A6B537}"/>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36518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20D-C422-7678-5568-4BAF675D5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E6DAC-1261-505B-2B40-C3FE2AB7E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372BE-C80B-91E7-E972-B8680883A1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EA336-514E-B891-BAB3-A3CBABAEE9C9}"/>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6" name="Footer Placeholder 5">
            <a:extLst>
              <a:ext uri="{FF2B5EF4-FFF2-40B4-BE49-F238E27FC236}">
                <a16:creationId xmlns:a16="http://schemas.microsoft.com/office/drawing/2014/main" id="{4876B100-9BB1-4F7E-2D2D-D460DDE7B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852E-C0BB-8E9C-320A-6D295C8DAB1C}"/>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71140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459A-DEF5-71F9-9C89-91116A6647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BA312F-EF97-1EE7-8DB9-089648C2E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DCAA-A127-9F0F-B947-360F1BA42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8CBCF-EE0B-44C2-114A-0986B2D02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6E0283-3574-2329-B7F2-8591B66E4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1702E-46BA-18EA-1466-1F0A6FB83C84}"/>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8" name="Footer Placeholder 7">
            <a:extLst>
              <a:ext uri="{FF2B5EF4-FFF2-40B4-BE49-F238E27FC236}">
                <a16:creationId xmlns:a16="http://schemas.microsoft.com/office/drawing/2014/main" id="{58496FEB-CA75-E9C3-6E98-028F2E3C5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1FE3B-0ADA-8880-42C4-B9E34C82691E}"/>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4394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95D1-96A1-DC75-02CD-56B34A3130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3BFCF-64F8-46DC-7537-0984025001DF}"/>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4" name="Footer Placeholder 3">
            <a:extLst>
              <a:ext uri="{FF2B5EF4-FFF2-40B4-BE49-F238E27FC236}">
                <a16:creationId xmlns:a16="http://schemas.microsoft.com/office/drawing/2014/main" id="{FDFE6250-98AD-6814-F444-A735A71F33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B049EA-BCA4-C1FD-9E5B-B3B469183356}"/>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68945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C946-6031-50A9-B96D-80BE25421FEE}"/>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3" name="Footer Placeholder 2">
            <a:extLst>
              <a:ext uri="{FF2B5EF4-FFF2-40B4-BE49-F238E27FC236}">
                <a16:creationId xmlns:a16="http://schemas.microsoft.com/office/drawing/2014/main" id="{AD5879CA-EFF5-9B72-514B-0B695E79B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66DE0-27F6-EF7A-CF9E-E5453E35DC01}"/>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39492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27CB-4D66-D582-BEEC-A340DDE75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724E9-0252-A862-C779-2E0D5D440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A20FB8-BF3E-0100-E397-A3548281C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9E47-BD20-6FBD-A9E2-E0C3B584F4D8}"/>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6" name="Footer Placeholder 5">
            <a:extLst>
              <a:ext uri="{FF2B5EF4-FFF2-40B4-BE49-F238E27FC236}">
                <a16:creationId xmlns:a16="http://schemas.microsoft.com/office/drawing/2014/main" id="{D8B8E300-503D-669F-DA29-0ABDC900B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77CD7-F71F-3319-1030-F5DB1E9FFCD2}"/>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79558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63C-E536-143C-F52D-30A34A09E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CE05A-1DCE-0B08-CB4F-DEEFCBF8B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EBC296-9DE9-0F19-2069-5AF72A424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366AD-782F-5C8B-2596-C6FB431B5352}"/>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6" name="Footer Placeholder 5">
            <a:extLst>
              <a:ext uri="{FF2B5EF4-FFF2-40B4-BE49-F238E27FC236}">
                <a16:creationId xmlns:a16="http://schemas.microsoft.com/office/drawing/2014/main" id="{DA72A9E5-9D42-FA60-39D7-03D5C700B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50F32-A341-6C42-767A-1DC810DC641E}"/>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66246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657EB-8DC6-5FD0-D38A-D4F0ADFBE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2E5F1-CD91-8A1C-CDC4-5AC27A2764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C03E1-4D5A-BC8D-358C-DE480BFC5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3FB8C29B-E7C3-44E9-3FF9-43FBB57F0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A5CF31-CE47-89CF-4262-BBB407F98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0B619-273D-43D8-BAD4-8E483DF6A527}" type="slidenum">
              <a:rPr lang="en-US" smtClean="0"/>
              <a:t>‹#›</a:t>
            </a:fld>
            <a:endParaRPr lang="en-US"/>
          </a:p>
        </p:txBody>
      </p:sp>
    </p:spTree>
    <p:extLst>
      <p:ext uri="{BB962C8B-B14F-4D97-AF65-F5344CB8AC3E}">
        <p14:creationId xmlns:p14="http://schemas.microsoft.com/office/powerpoint/2010/main" val="1900949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3105-99E4-6BCA-E05A-AD3EB9C00F4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0A4836-1550-15C6-6DB5-7E6E757FED79}"/>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C66A62F3-4F5B-7DAA-21B5-84C18A4A96E1}"/>
              </a:ext>
            </a:extLst>
          </p:cNvPr>
          <p:cNvSpPr/>
          <p:nvPr/>
        </p:nvSpPr>
        <p:spPr>
          <a:xfrm>
            <a:off x="937723" y="2029766"/>
            <a:ext cx="9144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Hawaii(Honolulu)/ 76 degrees, 80% humidity</a:t>
            </a:r>
          </a:p>
        </p:txBody>
      </p:sp>
      <p:sp>
        <p:nvSpPr>
          <p:cNvPr id="5" name="Rectangle 4">
            <a:extLst>
              <a:ext uri="{FF2B5EF4-FFF2-40B4-BE49-F238E27FC236}">
                <a16:creationId xmlns:a16="http://schemas.microsoft.com/office/drawing/2014/main" id="{39CC54CE-3123-4334-9CEC-BB70CCA864E0}"/>
              </a:ext>
            </a:extLst>
          </p:cNvPr>
          <p:cNvSpPr/>
          <p:nvPr/>
        </p:nvSpPr>
        <p:spPr>
          <a:xfrm>
            <a:off x="1192762" y="2678307"/>
            <a:ext cx="8002555" cy="4135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The islands of Hawaii offer a range of landscapes, from pristine beaches with crystal-clear waters to lush rainforests, volcanic mountains, and cascading waterfalls. The active volcanoes of Hawaii, such as Kilauea and Mauna Loa, provide unique opportunities for exploration and witness the creation of new land. Tourism plays a vital role in Hawaii's economy, attracting millions of visitors each year. Travelers flock to the islands to experience activities like surfing, snorkeling, hiking, and enjoying the vibrant nightlife and culinary scene</a:t>
            </a:r>
            <a:endParaRPr lang="en-US" dirty="0">
              <a:solidFill>
                <a:schemeClr val="tx1"/>
              </a:solidFill>
            </a:endParaRPr>
          </a:p>
        </p:txBody>
      </p:sp>
      <p:sp>
        <p:nvSpPr>
          <p:cNvPr id="6" name="Rectangle 5">
            <a:extLst>
              <a:ext uri="{FF2B5EF4-FFF2-40B4-BE49-F238E27FC236}">
                <a16:creationId xmlns:a16="http://schemas.microsoft.com/office/drawing/2014/main" id="{4D2C12A2-AD88-D3A1-E9C9-E52CA28652DE}"/>
              </a:ext>
            </a:extLst>
          </p:cNvPr>
          <p:cNvSpPr/>
          <p:nvPr/>
        </p:nvSpPr>
        <p:spPr>
          <a:xfrm>
            <a:off x="937723" y="255801"/>
            <a:ext cx="2404188" cy="1585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Pics of </a:t>
            </a:r>
            <a:r>
              <a:rPr lang="en-US" dirty="0" err="1"/>
              <a:t>hawaii</a:t>
            </a:r>
            <a:endParaRPr lang="en-US" dirty="0"/>
          </a:p>
        </p:txBody>
      </p:sp>
      <p:sp>
        <p:nvSpPr>
          <p:cNvPr id="7" name="Rectangle 6">
            <a:extLst>
              <a:ext uri="{FF2B5EF4-FFF2-40B4-BE49-F238E27FC236}">
                <a16:creationId xmlns:a16="http://schemas.microsoft.com/office/drawing/2014/main" id="{F1D11B2B-42AD-0FFB-2633-783F8C8B73F4}"/>
              </a:ext>
            </a:extLst>
          </p:cNvPr>
          <p:cNvSpPr/>
          <p:nvPr/>
        </p:nvSpPr>
        <p:spPr>
          <a:xfrm>
            <a:off x="4393162" y="255215"/>
            <a:ext cx="2404188" cy="1585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 from </a:t>
            </a:r>
            <a:r>
              <a:rPr lang="en-US" dirty="0" err="1"/>
              <a:t>hawaii</a:t>
            </a:r>
            <a:endParaRPr lang="en-US" dirty="0"/>
          </a:p>
        </p:txBody>
      </p:sp>
      <p:sp>
        <p:nvSpPr>
          <p:cNvPr id="8" name="Rectangle 7">
            <a:extLst>
              <a:ext uri="{FF2B5EF4-FFF2-40B4-BE49-F238E27FC236}">
                <a16:creationId xmlns:a16="http://schemas.microsoft.com/office/drawing/2014/main" id="{2096E98E-6F57-9F8E-AA0D-8FA2CC455D03}"/>
              </a:ext>
            </a:extLst>
          </p:cNvPr>
          <p:cNvSpPr/>
          <p:nvPr/>
        </p:nvSpPr>
        <p:spPr>
          <a:xfrm>
            <a:off x="7677535" y="255215"/>
            <a:ext cx="2404188" cy="1584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cultures</a:t>
            </a:r>
          </a:p>
        </p:txBody>
      </p:sp>
      <p:sp>
        <p:nvSpPr>
          <p:cNvPr id="9" name="Rectangle 8">
            <a:extLst>
              <a:ext uri="{FF2B5EF4-FFF2-40B4-BE49-F238E27FC236}">
                <a16:creationId xmlns:a16="http://schemas.microsoft.com/office/drawing/2014/main" id="{97C2082A-8DBB-112C-65C3-DB65C691D884}"/>
              </a:ext>
            </a:extLst>
          </p:cNvPr>
          <p:cNvSpPr/>
          <p:nvPr/>
        </p:nvSpPr>
        <p:spPr>
          <a:xfrm>
            <a:off x="9627636" y="2678307"/>
            <a:ext cx="2581469" cy="1847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location</a:t>
            </a:r>
          </a:p>
        </p:txBody>
      </p:sp>
      <p:sp>
        <p:nvSpPr>
          <p:cNvPr id="10" name="Rectangle 9">
            <a:extLst>
              <a:ext uri="{FF2B5EF4-FFF2-40B4-BE49-F238E27FC236}">
                <a16:creationId xmlns:a16="http://schemas.microsoft.com/office/drawing/2014/main" id="{3027697A-0FC0-E2A2-41B8-AA028D91AB43}"/>
              </a:ext>
            </a:extLst>
          </p:cNvPr>
          <p:cNvSpPr/>
          <p:nvPr/>
        </p:nvSpPr>
        <p:spPr>
          <a:xfrm>
            <a:off x="9627636" y="4861249"/>
            <a:ext cx="2581469" cy="1707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Ocean/animals</a:t>
            </a:r>
          </a:p>
        </p:txBody>
      </p:sp>
      <p:pic>
        <p:nvPicPr>
          <p:cNvPr id="12" name="Picture 11" descr="A picture containing outdoor, aerial photography, bird's-eye view, building">
            <a:extLst>
              <a:ext uri="{FF2B5EF4-FFF2-40B4-BE49-F238E27FC236}">
                <a16:creationId xmlns:a16="http://schemas.microsoft.com/office/drawing/2014/main" id="{0716BEA7-795A-2217-6AD5-CD31460EB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49" y="235080"/>
            <a:ext cx="2775855" cy="1624971"/>
          </a:xfrm>
          <a:prstGeom prst="rect">
            <a:avLst/>
          </a:prstGeom>
        </p:spPr>
      </p:pic>
      <p:pic>
        <p:nvPicPr>
          <p:cNvPr id="14" name="Picture 13" descr="A picture containing snack, finger food, cuisine, fast food&#10;&#10;Description automatically generated">
            <a:extLst>
              <a:ext uri="{FF2B5EF4-FFF2-40B4-BE49-F238E27FC236}">
                <a16:creationId xmlns:a16="http://schemas.microsoft.com/office/drawing/2014/main" id="{B0DF882A-140A-EB9A-F395-2CEBA7831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122" y="175545"/>
            <a:ext cx="2497495" cy="1744039"/>
          </a:xfrm>
          <a:prstGeom prst="rect">
            <a:avLst/>
          </a:prstGeom>
        </p:spPr>
      </p:pic>
      <p:pic>
        <p:nvPicPr>
          <p:cNvPr id="16" name="Picture 15" descr="A group of women dancing on stage">
            <a:extLst>
              <a:ext uri="{FF2B5EF4-FFF2-40B4-BE49-F238E27FC236}">
                <a16:creationId xmlns:a16="http://schemas.microsoft.com/office/drawing/2014/main" id="{B36A4738-44AD-7494-4828-78146C863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2894" y="175545"/>
            <a:ext cx="2775707" cy="1679875"/>
          </a:xfrm>
          <a:prstGeom prst="rect">
            <a:avLst/>
          </a:prstGeom>
        </p:spPr>
      </p:pic>
      <p:pic>
        <p:nvPicPr>
          <p:cNvPr id="18" name="Picture 17" descr="A map of the state of hawaii&#10;&#10;Description automatically generated with medium confidence">
            <a:extLst>
              <a:ext uri="{FF2B5EF4-FFF2-40B4-BE49-F238E27FC236}">
                <a16:creationId xmlns:a16="http://schemas.microsoft.com/office/drawing/2014/main" id="{F475C93B-BD5F-618D-B8D3-5705615A32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0531" y="2636191"/>
            <a:ext cx="2581469" cy="1973141"/>
          </a:xfrm>
          <a:prstGeom prst="rect">
            <a:avLst/>
          </a:prstGeom>
        </p:spPr>
      </p:pic>
      <p:pic>
        <p:nvPicPr>
          <p:cNvPr id="20" name="Picture 19" descr="A person standing in the water with turtles on the beach">
            <a:extLst>
              <a:ext uri="{FF2B5EF4-FFF2-40B4-BE49-F238E27FC236}">
                <a16:creationId xmlns:a16="http://schemas.microsoft.com/office/drawing/2014/main" id="{06936E4C-A957-7855-B74A-8C9C5CAF00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0531" y="4847851"/>
            <a:ext cx="2598574" cy="1775571"/>
          </a:xfrm>
          <a:prstGeom prst="rect">
            <a:avLst/>
          </a:prstGeom>
        </p:spPr>
      </p:pic>
    </p:spTree>
    <p:extLst>
      <p:ext uri="{BB962C8B-B14F-4D97-AF65-F5344CB8AC3E}">
        <p14:creationId xmlns:p14="http://schemas.microsoft.com/office/powerpoint/2010/main" val="116933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A68631-DD9B-3151-C4BE-209D6C53F9ED}"/>
              </a:ext>
            </a:extLst>
          </p:cNvPr>
          <p:cNvSpPr/>
          <p:nvPr/>
        </p:nvSpPr>
        <p:spPr>
          <a:xfrm>
            <a:off x="4058718" y="2330256"/>
            <a:ext cx="4074563" cy="30418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0" i="0" dirty="0">
                <a:solidFill>
                  <a:schemeClr val="tx1"/>
                </a:solidFill>
                <a:effectLst/>
                <a:latin typeface="Söhne"/>
              </a:rPr>
              <a:t>The islands of Hawaii offer a range of landscapes, from pristine beaches with crystal-clear waters to lush rainforests, volcanic mountains, and cascading waterfalls. The active volcanoes of Hawaii, such as Kilauea and Mauna Loa, provide unique opportunities for exploration and witness the creation of new land. Tourism plays a vital role in Hawaii's economy, attracting millions of visitors each year. Travelers flock to the islands to experience activities like surfing, snorkeling, hiking, and enjoying the vibrant nightlife and culinary scene</a:t>
            </a:r>
            <a:endParaRPr lang="en-US" sz="1500" dirty="0">
              <a:solidFill>
                <a:schemeClr val="tx1"/>
              </a:solidFill>
            </a:endParaRPr>
          </a:p>
        </p:txBody>
      </p:sp>
      <p:sp>
        <p:nvSpPr>
          <p:cNvPr id="5" name="Rectangle 4">
            <a:extLst>
              <a:ext uri="{FF2B5EF4-FFF2-40B4-BE49-F238E27FC236}">
                <a16:creationId xmlns:a16="http://schemas.microsoft.com/office/drawing/2014/main" id="{4B17C08B-9F5C-14A6-F31B-AC512277012B}"/>
              </a:ext>
            </a:extLst>
          </p:cNvPr>
          <p:cNvSpPr/>
          <p:nvPr/>
        </p:nvSpPr>
        <p:spPr>
          <a:xfrm>
            <a:off x="3640685" y="1657350"/>
            <a:ext cx="4929677" cy="53434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Hawaii(Honolulu)/ 76 degrees, 80% humidity</a:t>
            </a:r>
          </a:p>
        </p:txBody>
      </p:sp>
      <p:sp>
        <p:nvSpPr>
          <p:cNvPr id="7" name="Rectangle 6">
            <a:extLst>
              <a:ext uri="{FF2B5EF4-FFF2-40B4-BE49-F238E27FC236}">
                <a16:creationId xmlns:a16="http://schemas.microsoft.com/office/drawing/2014/main" id="{414FD7EF-40C9-52AE-94AE-833856882F5C}"/>
              </a:ext>
            </a:extLst>
          </p:cNvPr>
          <p:cNvSpPr/>
          <p:nvPr/>
        </p:nvSpPr>
        <p:spPr>
          <a:xfrm>
            <a:off x="3640685" y="534420"/>
            <a:ext cx="1176828" cy="9472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Pics of </a:t>
            </a:r>
            <a:r>
              <a:rPr lang="en-US" dirty="0" err="1"/>
              <a:t>hawaii</a:t>
            </a:r>
            <a:endParaRPr lang="en-US" dirty="0"/>
          </a:p>
        </p:txBody>
      </p:sp>
      <p:sp>
        <p:nvSpPr>
          <p:cNvPr id="8" name="Rectangle 7">
            <a:extLst>
              <a:ext uri="{FF2B5EF4-FFF2-40B4-BE49-F238E27FC236}">
                <a16:creationId xmlns:a16="http://schemas.microsoft.com/office/drawing/2014/main" id="{A57FDDFD-A6CD-4D2D-B9DE-2B5487158970}"/>
              </a:ext>
            </a:extLst>
          </p:cNvPr>
          <p:cNvSpPr/>
          <p:nvPr/>
        </p:nvSpPr>
        <p:spPr>
          <a:xfrm>
            <a:off x="5654741" y="522287"/>
            <a:ext cx="1176828" cy="947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 from </a:t>
            </a:r>
            <a:r>
              <a:rPr lang="en-US" dirty="0" err="1"/>
              <a:t>hawaii</a:t>
            </a:r>
            <a:endParaRPr lang="en-US" dirty="0"/>
          </a:p>
        </p:txBody>
      </p:sp>
      <p:sp>
        <p:nvSpPr>
          <p:cNvPr id="10" name="Rectangle 9">
            <a:extLst>
              <a:ext uri="{FF2B5EF4-FFF2-40B4-BE49-F238E27FC236}">
                <a16:creationId xmlns:a16="http://schemas.microsoft.com/office/drawing/2014/main" id="{28E6B103-BFEC-9781-8236-D9698F5561FF}"/>
              </a:ext>
            </a:extLst>
          </p:cNvPr>
          <p:cNvSpPr/>
          <p:nvPr/>
        </p:nvSpPr>
        <p:spPr>
          <a:xfrm>
            <a:off x="7500448" y="514122"/>
            <a:ext cx="1069914" cy="963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cultures</a:t>
            </a:r>
          </a:p>
        </p:txBody>
      </p:sp>
      <p:sp>
        <p:nvSpPr>
          <p:cNvPr id="11" name="Rectangle 10">
            <a:extLst>
              <a:ext uri="{FF2B5EF4-FFF2-40B4-BE49-F238E27FC236}">
                <a16:creationId xmlns:a16="http://schemas.microsoft.com/office/drawing/2014/main" id="{3F68F105-2CA3-46F8-AFE8-E27B20F736AD}"/>
              </a:ext>
            </a:extLst>
          </p:cNvPr>
          <p:cNvSpPr/>
          <p:nvPr/>
        </p:nvSpPr>
        <p:spPr>
          <a:xfrm>
            <a:off x="4048316" y="5510664"/>
            <a:ext cx="1507089" cy="13094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island</a:t>
            </a:r>
          </a:p>
        </p:txBody>
      </p:sp>
      <p:sp>
        <p:nvSpPr>
          <p:cNvPr id="12" name="Rectangle 11">
            <a:extLst>
              <a:ext uri="{FF2B5EF4-FFF2-40B4-BE49-F238E27FC236}">
                <a16:creationId xmlns:a16="http://schemas.microsoft.com/office/drawing/2014/main" id="{8E5F89DD-1661-DAC9-F0F1-83482E36F984}"/>
              </a:ext>
            </a:extLst>
          </p:cNvPr>
          <p:cNvSpPr/>
          <p:nvPr/>
        </p:nvSpPr>
        <p:spPr>
          <a:xfrm>
            <a:off x="6542289" y="5510665"/>
            <a:ext cx="1590992" cy="13094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Ocean/animals</a:t>
            </a:r>
          </a:p>
        </p:txBody>
      </p:sp>
      <p:pic>
        <p:nvPicPr>
          <p:cNvPr id="9" name="Picture 8" descr="A picture containing outdoor, aerial photography, bird's-eye view, building&#10;&#10;Description automatically generated">
            <a:extLst>
              <a:ext uri="{FF2B5EF4-FFF2-40B4-BE49-F238E27FC236}">
                <a16:creationId xmlns:a16="http://schemas.microsoft.com/office/drawing/2014/main" id="{23FF1D26-2C3C-4862-3BCC-2AFBC1B56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428" y="516975"/>
            <a:ext cx="1711341" cy="1001810"/>
          </a:xfrm>
          <a:prstGeom prst="rect">
            <a:avLst/>
          </a:prstGeom>
        </p:spPr>
      </p:pic>
      <p:pic>
        <p:nvPicPr>
          <p:cNvPr id="15" name="Picture 14" descr="A picture containing snack, finger food, cuisine, fast food&#10;&#10;Description automatically generated">
            <a:extLst>
              <a:ext uri="{FF2B5EF4-FFF2-40B4-BE49-F238E27FC236}">
                <a16:creationId xmlns:a16="http://schemas.microsoft.com/office/drawing/2014/main" id="{788B76C3-13A4-0E00-18E4-2A79E8433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405" y="522287"/>
            <a:ext cx="1375499" cy="1033319"/>
          </a:xfrm>
          <a:prstGeom prst="rect">
            <a:avLst/>
          </a:prstGeom>
        </p:spPr>
      </p:pic>
      <p:pic>
        <p:nvPicPr>
          <p:cNvPr id="17" name="Picture 16" descr="A group of women dancing on stage&#10;&#10;Description automatically generated with low confidence">
            <a:extLst>
              <a:ext uri="{FF2B5EF4-FFF2-40B4-BE49-F238E27FC236}">
                <a16:creationId xmlns:a16="http://schemas.microsoft.com/office/drawing/2014/main" id="{8A4A275A-D1EA-A21A-A809-CA740138B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577" y="514122"/>
            <a:ext cx="1687408" cy="1021230"/>
          </a:xfrm>
          <a:prstGeom prst="rect">
            <a:avLst/>
          </a:prstGeom>
        </p:spPr>
      </p:pic>
      <p:pic>
        <p:nvPicPr>
          <p:cNvPr id="19" name="Picture 18" descr="A map of the state of hawaii">
            <a:extLst>
              <a:ext uri="{FF2B5EF4-FFF2-40B4-BE49-F238E27FC236}">
                <a16:creationId xmlns:a16="http://schemas.microsoft.com/office/drawing/2014/main" id="{B859DA84-FEF2-41E6-DCD8-93CE3DDCD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2703" y="5428960"/>
            <a:ext cx="1869620" cy="1429040"/>
          </a:xfrm>
          <a:prstGeom prst="rect">
            <a:avLst/>
          </a:prstGeom>
        </p:spPr>
      </p:pic>
      <p:pic>
        <p:nvPicPr>
          <p:cNvPr id="21" name="Picture 20" descr="A person standing in the water with turtles on the beach">
            <a:extLst>
              <a:ext uri="{FF2B5EF4-FFF2-40B4-BE49-F238E27FC236}">
                <a16:creationId xmlns:a16="http://schemas.microsoft.com/office/drawing/2014/main" id="{AE34EC79-C7ED-28AC-C188-2160FAA276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7936" y="5432228"/>
            <a:ext cx="2348204" cy="1429040"/>
          </a:xfrm>
          <a:prstGeom prst="rect">
            <a:avLst/>
          </a:prstGeom>
        </p:spPr>
      </p:pic>
    </p:spTree>
    <p:extLst>
      <p:ext uri="{BB962C8B-B14F-4D97-AF65-F5344CB8AC3E}">
        <p14:creationId xmlns:p14="http://schemas.microsoft.com/office/powerpoint/2010/main" val="421254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BEC6CD-D91D-8104-35F5-BE6FDB7C5106}"/>
              </a:ext>
            </a:extLst>
          </p:cNvPr>
          <p:cNvSpPr/>
          <p:nvPr/>
        </p:nvSpPr>
        <p:spPr>
          <a:xfrm>
            <a:off x="4544334" y="1123895"/>
            <a:ext cx="3093490" cy="2143694"/>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0" i="0" dirty="0">
                <a:solidFill>
                  <a:schemeClr val="tx1"/>
                </a:solidFill>
                <a:effectLst/>
                <a:latin typeface="Söhne"/>
              </a:rPr>
              <a:t>The islands of Hawaii offer a range of landscapes, from pristine beaches with crystal-clear waters to lush rainforests, volcanic mountains, and cascading waterfalls. The active volcanoes of Hawaii, such as Kilauea and Mauna Loa, provide unique opportunities for exploration and witness the creation of new land. Tourism plays a vital role in Hawaii's economy, attracting millions of visitors each year. Travelers flock to the islands to experience activities like surfing, snorkeling, hiking, and enjoying the vibrant nightlife and culinary scene</a:t>
            </a:r>
            <a:endParaRPr lang="en-US" sz="1100" dirty="0">
              <a:solidFill>
                <a:schemeClr val="tx1"/>
              </a:solidFill>
            </a:endParaRPr>
          </a:p>
        </p:txBody>
      </p:sp>
      <p:sp>
        <p:nvSpPr>
          <p:cNvPr id="9" name="Rectangle 8">
            <a:extLst>
              <a:ext uri="{FF2B5EF4-FFF2-40B4-BE49-F238E27FC236}">
                <a16:creationId xmlns:a16="http://schemas.microsoft.com/office/drawing/2014/main" id="{9D429D2C-8E5F-15D6-2F56-43EF34C8229D}"/>
              </a:ext>
            </a:extLst>
          </p:cNvPr>
          <p:cNvSpPr/>
          <p:nvPr/>
        </p:nvSpPr>
        <p:spPr>
          <a:xfrm>
            <a:off x="4544335" y="3429000"/>
            <a:ext cx="3093489" cy="992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Pics of </a:t>
            </a:r>
            <a:r>
              <a:rPr lang="en-US" dirty="0" err="1"/>
              <a:t>hawaii</a:t>
            </a:r>
            <a:endParaRPr lang="en-US" dirty="0"/>
          </a:p>
        </p:txBody>
      </p:sp>
      <p:sp>
        <p:nvSpPr>
          <p:cNvPr id="14" name="Rectangle 13">
            <a:extLst>
              <a:ext uri="{FF2B5EF4-FFF2-40B4-BE49-F238E27FC236}">
                <a16:creationId xmlns:a16="http://schemas.microsoft.com/office/drawing/2014/main" id="{A94CBAA0-6948-4227-16D9-A88021778C0C}"/>
              </a:ext>
            </a:extLst>
          </p:cNvPr>
          <p:cNvSpPr/>
          <p:nvPr/>
        </p:nvSpPr>
        <p:spPr>
          <a:xfrm>
            <a:off x="4544332" y="4695314"/>
            <a:ext cx="3093489" cy="947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 from </a:t>
            </a:r>
            <a:r>
              <a:rPr lang="en-US" dirty="0" err="1"/>
              <a:t>hawaii</a:t>
            </a:r>
            <a:endParaRPr lang="en-US" dirty="0"/>
          </a:p>
        </p:txBody>
      </p:sp>
      <p:sp>
        <p:nvSpPr>
          <p:cNvPr id="15" name="Rectangle 14">
            <a:extLst>
              <a:ext uri="{FF2B5EF4-FFF2-40B4-BE49-F238E27FC236}">
                <a16:creationId xmlns:a16="http://schemas.microsoft.com/office/drawing/2014/main" id="{FD1AB085-B194-1A74-0C6C-275857422FF7}"/>
              </a:ext>
            </a:extLst>
          </p:cNvPr>
          <p:cNvSpPr/>
          <p:nvPr/>
        </p:nvSpPr>
        <p:spPr>
          <a:xfrm>
            <a:off x="4544331" y="5819494"/>
            <a:ext cx="3093490" cy="942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Cultures</a:t>
            </a:r>
          </a:p>
          <a:p>
            <a:pPr algn="ctr"/>
            <a:endParaRPr lang="en-US" dirty="0"/>
          </a:p>
        </p:txBody>
      </p:sp>
      <p:sp>
        <p:nvSpPr>
          <p:cNvPr id="20" name="Rectangle 19">
            <a:extLst>
              <a:ext uri="{FF2B5EF4-FFF2-40B4-BE49-F238E27FC236}">
                <a16:creationId xmlns:a16="http://schemas.microsoft.com/office/drawing/2014/main" id="{8805D432-F57B-2B55-D4A0-6740E526CF1B}"/>
              </a:ext>
            </a:extLst>
          </p:cNvPr>
          <p:cNvSpPr/>
          <p:nvPr/>
        </p:nvSpPr>
        <p:spPr>
          <a:xfrm>
            <a:off x="4549255" y="567188"/>
            <a:ext cx="3093490" cy="36606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Hawaii(Honolulu)/ 76 degrees, 80% humidity</a:t>
            </a:r>
          </a:p>
        </p:txBody>
      </p:sp>
      <p:sp>
        <p:nvSpPr>
          <p:cNvPr id="22" name="Rectangle 21">
            <a:extLst>
              <a:ext uri="{FF2B5EF4-FFF2-40B4-BE49-F238E27FC236}">
                <a16:creationId xmlns:a16="http://schemas.microsoft.com/office/drawing/2014/main" id="{9C895175-ADEF-9A43-6345-6478536DCAAD}"/>
              </a:ext>
            </a:extLst>
          </p:cNvPr>
          <p:cNvSpPr/>
          <p:nvPr/>
        </p:nvSpPr>
        <p:spPr>
          <a:xfrm>
            <a:off x="4544334" y="161925"/>
            <a:ext cx="3093489" cy="270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city:</a:t>
            </a:r>
          </a:p>
        </p:txBody>
      </p:sp>
      <p:pic>
        <p:nvPicPr>
          <p:cNvPr id="3" name="Picture 2" descr="A picture containing outdoor, aerial photography, bird's-eye view, building">
            <a:extLst>
              <a:ext uri="{FF2B5EF4-FFF2-40B4-BE49-F238E27FC236}">
                <a16:creationId xmlns:a16="http://schemas.microsoft.com/office/drawing/2014/main" id="{7BF5BDD6-6843-4DE9-882A-BFFDAF5F7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332" y="3312196"/>
            <a:ext cx="3093490" cy="1272279"/>
          </a:xfrm>
          <a:prstGeom prst="rect">
            <a:avLst/>
          </a:prstGeom>
        </p:spPr>
      </p:pic>
      <p:pic>
        <p:nvPicPr>
          <p:cNvPr id="6" name="Picture 5" descr="A picture containing snack, finger food, cuisine, fast food">
            <a:extLst>
              <a:ext uri="{FF2B5EF4-FFF2-40B4-BE49-F238E27FC236}">
                <a16:creationId xmlns:a16="http://schemas.microsoft.com/office/drawing/2014/main" id="{45C33CC0-3A2A-6E45-2154-D118E1761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331" y="4640801"/>
            <a:ext cx="3093490" cy="1093304"/>
          </a:xfrm>
          <a:prstGeom prst="rect">
            <a:avLst/>
          </a:prstGeom>
        </p:spPr>
      </p:pic>
      <p:pic>
        <p:nvPicPr>
          <p:cNvPr id="8" name="Picture 7" descr="A group of women dancing on stage">
            <a:extLst>
              <a:ext uri="{FF2B5EF4-FFF2-40B4-BE49-F238E27FC236}">
                <a16:creationId xmlns:a16="http://schemas.microsoft.com/office/drawing/2014/main" id="{A9B587A0-DFAC-331A-ECB4-C98FC8C5E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331" y="5819494"/>
            <a:ext cx="3093489" cy="955365"/>
          </a:xfrm>
          <a:prstGeom prst="rect">
            <a:avLst/>
          </a:prstGeom>
        </p:spPr>
      </p:pic>
    </p:spTree>
    <p:extLst>
      <p:ext uri="{BB962C8B-B14F-4D97-AF65-F5344CB8AC3E}">
        <p14:creationId xmlns:p14="http://schemas.microsoft.com/office/powerpoint/2010/main" val="1656092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340</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 gaddi</dc:creator>
  <cp:lastModifiedBy>devan gaddi</cp:lastModifiedBy>
  <cp:revision>2</cp:revision>
  <dcterms:created xsi:type="dcterms:W3CDTF">2023-06-14T06:33:29Z</dcterms:created>
  <dcterms:modified xsi:type="dcterms:W3CDTF">2023-06-14T15:23:41Z</dcterms:modified>
</cp:coreProperties>
</file>