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82"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E3043E-4E72-4A50-A3F8-80ABF959ED13}"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247525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E3043E-4E72-4A50-A3F8-80ABF959ED13}"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345621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E3043E-4E72-4A50-A3F8-80ABF959ED13}"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297952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E3043E-4E72-4A50-A3F8-80ABF959ED13}"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71156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E3043E-4E72-4A50-A3F8-80ABF959ED13}"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64437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E3043E-4E72-4A50-A3F8-80ABF959ED13}"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261114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E3043E-4E72-4A50-A3F8-80ABF959ED13}"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33458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E3043E-4E72-4A50-A3F8-80ABF959ED13}"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344956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3043E-4E72-4A50-A3F8-80ABF959ED13}" type="datetimeFigureOut">
              <a:rPr lang="en-IN" smtClean="0"/>
              <a:t>15-07-2021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334595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E3043E-4E72-4A50-A3F8-80ABF959ED13}"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86979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E3043E-4E72-4A50-A3F8-80ABF959ED13}"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A9676D-99B0-4503-819E-2BC32253F984}" type="slidenum">
              <a:rPr lang="en-IN" smtClean="0"/>
              <a:t>‹#›</a:t>
            </a:fld>
            <a:endParaRPr lang="en-IN"/>
          </a:p>
        </p:txBody>
      </p:sp>
    </p:spTree>
    <p:extLst>
      <p:ext uri="{BB962C8B-B14F-4D97-AF65-F5344CB8AC3E}">
        <p14:creationId xmlns:p14="http://schemas.microsoft.com/office/powerpoint/2010/main" val="80720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3043E-4E72-4A50-A3F8-80ABF959ED13}" type="datetimeFigureOut">
              <a:rPr lang="en-IN" smtClean="0"/>
              <a:t>15-07-2021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9676D-99B0-4503-819E-2BC32253F984}" type="slidenum">
              <a:rPr lang="en-IN" smtClean="0"/>
              <a:t>‹#›</a:t>
            </a:fld>
            <a:endParaRPr lang="en-IN"/>
          </a:p>
        </p:txBody>
      </p:sp>
    </p:spTree>
    <p:extLst>
      <p:ext uri="{BB962C8B-B14F-4D97-AF65-F5344CB8AC3E}">
        <p14:creationId xmlns:p14="http://schemas.microsoft.com/office/powerpoint/2010/main" val="3464210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8012"/>
            <a:ext cx="9144000" cy="875212"/>
          </a:xfrm>
        </p:spPr>
        <p:txBody>
          <a:bodyPr>
            <a:normAutofit fontScale="90000"/>
          </a:bodyPr>
          <a:lstStyle/>
          <a:p>
            <a:r>
              <a:rPr lang="en-US" dirty="0" smtClean="0"/>
              <a:t>ONLINE SHOPPING WEBSITE </a:t>
            </a:r>
            <a:endParaRPr lang="en-IN" dirty="0"/>
          </a:p>
        </p:txBody>
      </p:sp>
      <p:sp>
        <p:nvSpPr>
          <p:cNvPr id="3" name="Subtitle 2"/>
          <p:cNvSpPr>
            <a:spLocks noGrp="1"/>
          </p:cNvSpPr>
          <p:nvPr>
            <p:ph type="subTitle" idx="1"/>
          </p:nvPr>
        </p:nvSpPr>
        <p:spPr>
          <a:xfrm>
            <a:off x="966651" y="1580607"/>
            <a:ext cx="10554789" cy="4572000"/>
          </a:xfrm>
        </p:spPr>
        <p:txBody>
          <a:bodyPr>
            <a:normAutofit lnSpcReduction="10000"/>
          </a:bodyPr>
          <a:lstStyle/>
          <a:p>
            <a:r>
              <a:rPr lang="en-US" sz="2800" dirty="0" smtClean="0"/>
              <a:t>NAME OF OUR WEBSITE – SHOPMONK.COM</a:t>
            </a:r>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r"/>
            <a:r>
              <a:rPr lang="en-US" sz="2800" dirty="0" smtClean="0"/>
              <a:t>MADE BY –</a:t>
            </a:r>
          </a:p>
          <a:p>
            <a:pPr algn="r"/>
            <a:r>
              <a:rPr lang="en-US" sz="2800" dirty="0" smtClean="0"/>
              <a:t>ABHIJEET </a:t>
            </a:r>
            <a:r>
              <a:rPr lang="en-US" sz="2800" dirty="0" smtClean="0"/>
              <a:t>SINGH JANGPANGI </a:t>
            </a:r>
            <a:r>
              <a:rPr lang="en-US" sz="2800" dirty="0" smtClean="0"/>
              <a:t>(</a:t>
            </a:r>
            <a:r>
              <a:rPr lang="en-US" sz="2800" dirty="0" smtClean="0"/>
              <a:t>20BCS1719)</a:t>
            </a:r>
            <a:endParaRPr lang="en-US" sz="2800" dirty="0" smtClean="0"/>
          </a:p>
          <a:p>
            <a:pPr algn="r"/>
            <a:r>
              <a:rPr lang="en-US" sz="2800" dirty="0" smtClean="0"/>
              <a:t>DEVANSH PUNJ (20BCS1722)</a:t>
            </a:r>
            <a:endParaRPr lang="en-IN" sz="2800" dirty="0"/>
          </a:p>
        </p:txBody>
      </p:sp>
    </p:spTree>
    <p:extLst>
      <p:ext uri="{BB962C8B-B14F-4D97-AF65-F5344CB8AC3E}">
        <p14:creationId xmlns:p14="http://schemas.microsoft.com/office/powerpoint/2010/main" val="19890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897" y="404949"/>
            <a:ext cx="10737669" cy="940525"/>
          </a:xfrm>
        </p:spPr>
        <p:txBody>
          <a:bodyPr/>
          <a:lstStyle/>
          <a:p>
            <a:r>
              <a:rPr lang="en-US" dirty="0" smtClean="0"/>
              <a:t>SUMMARY</a:t>
            </a:r>
            <a:endParaRPr lang="en-IN" dirty="0"/>
          </a:p>
        </p:txBody>
      </p:sp>
      <p:sp>
        <p:nvSpPr>
          <p:cNvPr id="3" name="Subtitle 2"/>
          <p:cNvSpPr>
            <a:spLocks noGrp="1"/>
          </p:cNvSpPr>
          <p:nvPr>
            <p:ph type="subTitle" idx="1"/>
          </p:nvPr>
        </p:nvSpPr>
        <p:spPr>
          <a:xfrm>
            <a:off x="809897" y="1645920"/>
            <a:ext cx="10737669" cy="4572000"/>
          </a:xfrm>
        </p:spPr>
        <p:txBody>
          <a:bodyPr/>
          <a:lstStyle/>
          <a:p>
            <a:pPr algn="l"/>
            <a:r>
              <a:rPr lang="en-US" dirty="0" smtClean="0"/>
              <a:t>We have made an online responsive shopping website which will have login/ Signup option from where a user can log in or sign up in our website using their  password they have created. In the front page, we have made animations using GSAP which is the most robust high-performance </a:t>
            </a:r>
            <a:r>
              <a:rPr lang="en-US" dirty="0" err="1"/>
              <a:t>J</a:t>
            </a:r>
            <a:r>
              <a:rPr lang="en-US" dirty="0" err="1" smtClean="0"/>
              <a:t>avascript</a:t>
            </a:r>
            <a:r>
              <a:rPr lang="en-US" dirty="0" smtClean="0"/>
              <a:t> animation library. We have various sections of shopping like Men’s informal, Men’s formal, Fashion accessories, and Girl’s collection. With the help of </a:t>
            </a:r>
            <a:r>
              <a:rPr lang="en-US" dirty="0" err="1" smtClean="0"/>
              <a:t>boxicons</a:t>
            </a:r>
            <a:r>
              <a:rPr lang="en-US" dirty="0"/>
              <a:t> </a:t>
            </a:r>
            <a:r>
              <a:rPr lang="en-US" dirty="0" smtClean="0"/>
              <a:t>( which is an open source free collection of carefully crafted icons) we have added cart icon, social media icons, and rating icons. Then we have about and contact us sections and a review section too which have some reviews about our website.  With the help of contact us, any user can connect to us using various social media platforms.</a:t>
            </a:r>
            <a:endParaRPr lang="en-IN" dirty="0"/>
          </a:p>
        </p:txBody>
      </p:sp>
    </p:spTree>
    <p:extLst>
      <p:ext uri="{BB962C8B-B14F-4D97-AF65-F5344CB8AC3E}">
        <p14:creationId xmlns:p14="http://schemas.microsoft.com/office/powerpoint/2010/main" val="177367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US" dirty="0" smtClean="0"/>
              <a:t>FRONT PAGE OF OUT WEBSITE</a:t>
            </a:r>
            <a:endParaRPr lang="en-IN" dirty="0"/>
          </a:p>
        </p:txBody>
      </p:sp>
      <p:pic>
        <p:nvPicPr>
          <p:cNvPr id="4" name="Front_page">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463040" y="1345474"/>
            <a:ext cx="9483634" cy="5068389"/>
          </a:xfrm>
        </p:spPr>
      </p:pic>
    </p:spTree>
    <p:extLst>
      <p:ext uri="{BB962C8B-B14F-4D97-AF65-F5344CB8AC3E}">
        <p14:creationId xmlns:p14="http://schemas.microsoft.com/office/powerpoint/2010/main" val="39344830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503"/>
            <a:ext cx="10515600" cy="796835"/>
          </a:xfrm>
        </p:spPr>
        <p:txBody>
          <a:bodyPr>
            <a:normAutofit/>
          </a:bodyPr>
          <a:lstStyle/>
          <a:p>
            <a:r>
              <a:rPr lang="en-US" dirty="0" smtClean="0"/>
              <a:t>PICS OF PRODUCT SECTION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03444"/>
            <a:ext cx="5917474" cy="331585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475" y="2939142"/>
            <a:ext cx="6274525" cy="3729173"/>
          </a:xfrm>
          <a:prstGeom prst="rect">
            <a:avLst/>
          </a:prstGeom>
        </p:spPr>
      </p:pic>
    </p:spTree>
    <p:extLst>
      <p:ext uri="{BB962C8B-B14F-4D97-AF65-F5344CB8AC3E}">
        <p14:creationId xmlns:p14="http://schemas.microsoft.com/office/powerpoint/2010/main" val="322379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566"/>
            <a:ext cx="10515600" cy="705394"/>
          </a:xfrm>
        </p:spPr>
        <p:txBody>
          <a:bodyPr>
            <a:normAutofit/>
          </a:bodyPr>
          <a:lstStyle/>
          <a:p>
            <a:r>
              <a:rPr lang="en-US" dirty="0" smtClean="0"/>
              <a:t>ABOUT AND REVIEW SECTION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79260"/>
            <a:ext cx="5538651" cy="346211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8651" y="2534195"/>
            <a:ext cx="6653349" cy="4323806"/>
          </a:xfrm>
          <a:prstGeom prst="rect">
            <a:avLst/>
          </a:prstGeom>
        </p:spPr>
      </p:pic>
    </p:spTree>
    <p:extLst>
      <p:ext uri="{BB962C8B-B14F-4D97-AF65-F5344CB8AC3E}">
        <p14:creationId xmlns:p14="http://schemas.microsoft.com/office/powerpoint/2010/main" val="356534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1"/>
            <a:ext cx="10515600" cy="731519"/>
          </a:xfrm>
        </p:spPr>
        <p:txBody>
          <a:bodyPr>
            <a:normAutofit/>
          </a:bodyPr>
          <a:lstStyle/>
          <a:p>
            <a:endParaRPr lang="en-IN" dirty="0"/>
          </a:p>
        </p:txBody>
      </p:sp>
      <p:sp>
        <p:nvSpPr>
          <p:cNvPr id="3" name="Content Placeholder 2"/>
          <p:cNvSpPr>
            <a:spLocks noGrp="1"/>
          </p:cNvSpPr>
          <p:nvPr>
            <p:ph idx="1"/>
          </p:nvPr>
        </p:nvSpPr>
        <p:spPr>
          <a:xfrm>
            <a:off x="0" y="992776"/>
            <a:ext cx="12192000" cy="5865223"/>
          </a:xfrm>
        </p:spPr>
        <p:txBody>
          <a:bodyPr/>
          <a:lstStyle/>
          <a:p>
            <a:endParaRPr lang="en-IN" dirty="0"/>
          </a:p>
        </p:txBody>
      </p:sp>
    </p:spTree>
    <p:extLst>
      <p:ext uri="{BB962C8B-B14F-4D97-AF65-F5344CB8AC3E}">
        <p14:creationId xmlns:p14="http://schemas.microsoft.com/office/powerpoint/2010/main" val="417062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185</Words>
  <Application>Microsoft Office PowerPoint</Application>
  <PresentationFormat>Custom</PresentationFormat>
  <Paragraphs>16</Paragraphs>
  <Slides>6</Slides>
  <Notes>0</Notes>
  <HiddenSlides>0</HiddenSlides>
  <MMClips>1</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ONLINE SHOPPING WEBSITE </vt:lpstr>
      <vt:lpstr>SUMMARY</vt:lpstr>
      <vt:lpstr>FRONT PAGE OF OUT WEBSITE</vt:lpstr>
      <vt:lpstr>PICS OF PRODUCT SECTION</vt:lpstr>
      <vt:lpstr>ABOUT AND REVIEW SECTION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WEBSITE</dc:title>
  <dc:creator>hp</dc:creator>
  <cp:lastModifiedBy>Windows User</cp:lastModifiedBy>
  <cp:revision>9</cp:revision>
  <dcterms:created xsi:type="dcterms:W3CDTF">2021-07-11T20:07:48Z</dcterms:created>
  <dcterms:modified xsi:type="dcterms:W3CDTF">2021-07-15T05:14:52Z</dcterms:modified>
</cp:coreProperties>
</file>