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4D6C-5CF4-6719-4D58-5D8EB05D7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SOEN 6441- WARZONE RISK GAME PROJECT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BUILD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4E685-3C83-59F7-6EA8-D85084645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TEAM U14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50785A-BCA2-139B-6785-FBBC958F1BD7}"/>
              </a:ext>
            </a:extLst>
          </p:cNvPr>
          <p:cNvSpPr txBox="1">
            <a:spLocks/>
          </p:cNvSpPr>
          <p:nvPr/>
        </p:nvSpPr>
        <p:spPr>
          <a:xfrm>
            <a:off x="661978" y="3300919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</a:rPr>
              <a:t>Devansh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akruvala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Meshva </a:t>
            </a:r>
            <a:r>
              <a:rPr lang="en-US" sz="2800" dirty="0" err="1">
                <a:solidFill>
                  <a:schemeClr val="bg1"/>
                </a:solidFill>
              </a:rPr>
              <a:t>patel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Smridhi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verma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Aditya </a:t>
            </a:r>
            <a:r>
              <a:rPr lang="en-US" sz="2800" dirty="0" err="1">
                <a:solidFill>
                  <a:schemeClr val="bg1"/>
                </a:solidFill>
              </a:rPr>
              <a:t>gupta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KaranDeep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saini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Gowtham </a:t>
            </a:r>
            <a:r>
              <a:rPr lang="en-US" sz="2800" dirty="0" err="1">
                <a:solidFill>
                  <a:schemeClr val="bg1"/>
                </a:solidFill>
              </a:rPr>
              <a:t>nalluri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B58-FBE5-5986-D4D0-2772838E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  Architecture</a:t>
            </a:r>
          </a:p>
        </p:txBody>
      </p:sp>
      <p:pic>
        <p:nvPicPr>
          <p:cNvPr id="1026" name="Picture 2" descr="MVC Pyramid. When learning about the MVC software… | by Jason Arnold |  Medium">
            <a:extLst>
              <a:ext uri="{FF2B5EF4-FFF2-40B4-BE49-F238E27FC236}">
                <a16:creationId xmlns:a16="http://schemas.microsoft.com/office/drawing/2014/main" id="{E4C85E1F-7F31-6D3B-B74F-A38AAE829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60" y="1928411"/>
            <a:ext cx="4904317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485064-4CAB-341E-CF12-E16FD7E4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143" y="2340013"/>
            <a:ext cx="2709582" cy="29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4D92D-5086-20F6-B804-5A2CBFC6C5D6}"/>
              </a:ext>
            </a:extLst>
          </p:cNvPr>
          <p:cNvSpPr txBox="1"/>
          <p:nvPr/>
        </p:nvSpPr>
        <p:spPr>
          <a:xfrm>
            <a:off x="4033143" y="58191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Simultaneous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High cohesion of similar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Ease of Modification and producing scalable S/W.</a:t>
            </a:r>
          </a:p>
        </p:txBody>
      </p:sp>
    </p:spTree>
    <p:extLst>
      <p:ext uri="{BB962C8B-B14F-4D97-AF65-F5344CB8AC3E}">
        <p14:creationId xmlns:p14="http://schemas.microsoft.com/office/powerpoint/2010/main" val="38282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4F81-8909-8A98-D3E1-12EA00C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2CCF-1A85-9EF7-8714-41F9E2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98FD36-E34B-362D-9591-5A0FE6D6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98" y="1882588"/>
            <a:ext cx="8179279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4F81-8909-8A98-D3E1-12EA00C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514F9-2F8A-570C-D5E6-F66CCADE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928" y="2142458"/>
            <a:ext cx="4586596" cy="393270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427BE-8F60-1C64-805E-9631096F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79" y="4661032"/>
            <a:ext cx="2105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1972</TotalTime>
  <Words>46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source-serif-pro</vt:lpstr>
      <vt:lpstr>Wingdings 2</vt:lpstr>
      <vt:lpstr>Dividend</vt:lpstr>
      <vt:lpstr>SOEN 6441- WARZONE RISK GAME PROJECT BUILD 1</vt:lpstr>
      <vt:lpstr>Mvc   Architecture</vt:lpstr>
      <vt:lpstr>Model architecture</vt:lpstr>
      <vt:lpstr>controller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6441- WARZONE RISK GAME PROJECT</dc:title>
  <dc:creator>Meshva Dhrumil Patel</dc:creator>
  <cp:lastModifiedBy>Meshva Dhrumil Patel</cp:lastModifiedBy>
  <cp:revision>9</cp:revision>
  <dcterms:created xsi:type="dcterms:W3CDTF">2023-09-27T21:53:51Z</dcterms:created>
  <dcterms:modified xsi:type="dcterms:W3CDTF">2023-10-04T22:59:49Z</dcterms:modified>
</cp:coreProperties>
</file>