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8" r:id="rId4"/>
    <p:sldId id="263" r:id="rId5"/>
    <p:sldId id="270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C3DB6-4AC1-4BD1-8CFA-2F7A49ED8F0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482E6-38DD-4263-BE53-B61D0B0F0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3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482E6-38DD-4263-BE53-B61D0B0F035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0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0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4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4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9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28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8C46-F4FC-47A8-BC30-AB5E951FB4A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87276-AF6C-4E09-A967-2B695AE2B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80494"/>
            <a:ext cx="8252345" cy="1345394"/>
          </a:xfrm>
        </p:spPr>
        <p:txBody>
          <a:bodyPr anchor="ctr" anchorCtr="0">
            <a:normAutofit fontScale="90000"/>
          </a:bodyPr>
          <a:lstStyle/>
          <a:p>
            <a:r>
              <a:rPr lang="en-IN" b="1" dirty="0"/>
              <a:t>AI-Powered Student Assistance Chat-bot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257" y="5919281"/>
            <a:ext cx="2661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dirty="0"/>
              <a:t>IT368 : Project III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57890"/>
            <a:ext cx="1219199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/>
              <a:t>Project Presentation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977115" y="5919281"/>
            <a:ext cx="554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 : 22IT124, 22IT129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286" y="243024"/>
            <a:ext cx="4103428" cy="739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33" y="1564931"/>
            <a:ext cx="4185605" cy="3321909"/>
          </a:xfrm>
          <a:prstGeom prst="rect">
            <a:avLst/>
          </a:prstGeom>
          <a:effectLst>
            <a:softEdge rad="342900"/>
          </a:effectLst>
        </p:spPr>
      </p:pic>
      <p:sp>
        <p:nvSpPr>
          <p:cNvPr id="9" name="TextBox 8"/>
          <p:cNvSpPr txBox="1"/>
          <p:nvPr/>
        </p:nvSpPr>
        <p:spPr>
          <a:xfrm>
            <a:off x="761997" y="4351570"/>
            <a:ext cx="65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 Statement </a:t>
            </a:r>
            <a:r>
              <a:rPr lang="en-IN" b="1" dirty="0" smtClean="0"/>
              <a:t>ID: 1631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61996" y="5022692"/>
            <a:ext cx="65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Theme:</a:t>
            </a:r>
            <a:r>
              <a:rPr lang="en-IN" dirty="0" smtClean="0"/>
              <a:t> </a:t>
            </a:r>
            <a:r>
              <a:rPr lang="en-IN" dirty="0"/>
              <a:t>Smart Education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2" y="207979"/>
            <a:ext cx="943401" cy="9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2661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dirty="0"/>
              <a:t>IT368 : Project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1660" y="6488668"/>
            <a:ext cx="20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22IT124, 22IT129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4839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THANK YOU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/>
              <a:t>AI-Powered Student Assistance Chat-bot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2" y="207979"/>
            <a:ext cx="943401" cy="9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88668"/>
            <a:ext cx="12192000" cy="369332"/>
          </a:xfrm>
        </p:spPr>
        <p:txBody>
          <a:bodyPr anchor="ctr" anchorCtr="0">
            <a:normAutofit/>
          </a:bodyPr>
          <a:lstStyle/>
          <a:p>
            <a:r>
              <a:rPr lang="en-IN" sz="1800" dirty="0"/>
              <a:t>AI-Powered Student Assistance Chat-bot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661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dirty="0"/>
              <a:t>IT368 : Project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1660" y="6488668"/>
            <a:ext cx="20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22IT124, 22IT129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3630" y="545911"/>
            <a:ext cx="998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Expected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3630" y="1787858"/>
            <a:ext cx="9989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/>
              <a:t>Common platform for all educational bodies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/>
              <a:t>Where educational bodies can registered themselves and allow public for inquiry-purpose…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/>
              <a:t>The use of LLM into chat-bot…</a:t>
            </a:r>
            <a:endParaRPr lang="en-US" alt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2" y="207979"/>
            <a:ext cx="943401" cy="9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2661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dirty="0"/>
              <a:t>IT368 : Project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1660" y="6488668"/>
            <a:ext cx="20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22IT124, 22IT129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1695" y="1419367"/>
            <a:ext cx="10440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AI powered </a:t>
            </a:r>
            <a:r>
              <a:rPr lang="en-IN" sz="2400" dirty="0" smtClean="0"/>
              <a:t>Chat-bot </a:t>
            </a:r>
            <a:r>
              <a:rPr lang="en-IN" sz="2400" dirty="0"/>
              <a:t>with LLM using MERN Stack</a:t>
            </a:r>
          </a:p>
          <a:p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/>
              <a:t>Content:</a:t>
            </a:r>
            <a:endParaRPr lang="en-IN" sz="2400" dirty="0"/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real-time chat </a:t>
            </a:r>
            <a:r>
              <a:rPr lang="en-IN" sz="2400" dirty="0" smtClean="0"/>
              <a:t>with </a:t>
            </a:r>
            <a:r>
              <a:rPr lang="en-IN" sz="2400" dirty="0"/>
              <a:t>AI-powered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Built using MERN Stack (</a:t>
            </a:r>
            <a:r>
              <a:rPr lang="en-IN" sz="2400" dirty="0" err="1"/>
              <a:t>MongoDB</a:t>
            </a:r>
            <a:r>
              <a:rPr lang="en-IN" sz="2400" dirty="0"/>
              <a:t>, Express.js, React, Node.js).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Integrated with an LLM (Large Language Model) for intelligent replies.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1695" y="505049"/>
            <a:ext cx="1019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Introduction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/>
              <a:t>AI-Powered Student Assistance Chat-bot</a:t>
            </a:r>
            <a:endParaRPr lang="en-IN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2" y="207979"/>
            <a:ext cx="943401" cy="9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88668"/>
            <a:ext cx="12192000" cy="369332"/>
          </a:xfrm>
        </p:spPr>
        <p:txBody>
          <a:bodyPr anchor="ctr" anchorCtr="0">
            <a:normAutofit/>
          </a:bodyPr>
          <a:lstStyle/>
          <a:p>
            <a:r>
              <a:rPr lang="en-IN" sz="1800" dirty="0"/>
              <a:t>AI-Powered Student Assistance Chat-bot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661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dirty="0"/>
              <a:t>IT368 : Project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1660" y="6488668"/>
            <a:ext cx="20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22IT124, 22IT129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3630" y="545911"/>
            <a:ext cx="99893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What is MERN Stack?</a:t>
            </a:r>
          </a:p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  <a:p>
            <a:r>
              <a:rPr lang="en-IN" sz="2400" b="1" dirty="0"/>
              <a:t>MongoDB:</a:t>
            </a:r>
            <a:r>
              <a:rPr lang="en-IN" sz="2400" dirty="0"/>
              <a:t> NoSQL database to store messages and user data.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Express.js</a:t>
            </a:r>
            <a:r>
              <a:rPr lang="en-IN" sz="2400" b="1" dirty="0"/>
              <a:t>:</a:t>
            </a:r>
            <a:r>
              <a:rPr lang="en-IN" sz="2400" dirty="0"/>
              <a:t> Backend framework for handling API requests.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React.js</a:t>
            </a:r>
            <a:r>
              <a:rPr lang="en-IN" sz="2400" b="1" dirty="0"/>
              <a:t>:</a:t>
            </a:r>
            <a:r>
              <a:rPr lang="en-IN" sz="2400" dirty="0"/>
              <a:t> Frontend framework for an interactive UI.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Node.js</a:t>
            </a:r>
            <a:r>
              <a:rPr lang="en-IN" sz="2400" b="1" dirty="0"/>
              <a:t>:</a:t>
            </a:r>
            <a:r>
              <a:rPr lang="en-IN" sz="2400" dirty="0"/>
              <a:t> Server-side runtime for executing JavaScript.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2" y="207979"/>
            <a:ext cx="943401" cy="9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88668"/>
            <a:ext cx="12192000" cy="369332"/>
          </a:xfrm>
        </p:spPr>
        <p:txBody>
          <a:bodyPr anchor="ctr" anchorCtr="0">
            <a:normAutofit/>
          </a:bodyPr>
          <a:lstStyle/>
          <a:p>
            <a:r>
              <a:rPr lang="en-IN" sz="1800" dirty="0"/>
              <a:t>AI-Powered Student Assistance Chat-bot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661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dirty="0"/>
              <a:t>IT368 : Project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1660" y="6488668"/>
            <a:ext cx="20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22IT124, 22IT129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3630" y="545911"/>
            <a:ext cx="998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Expected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3630" y="1596789"/>
            <a:ext cx="9989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/>
              <a:t>Use LLM in Chat-bot?</a:t>
            </a: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/>
              <a:t>Why?</a:t>
            </a: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/>
              <a:t>Benefits </a:t>
            </a:r>
            <a:r>
              <a:rPr lang="en-US" altLang="en-US" sz="2400" dirty="0"/>
              <a:t>of LLM in </a:t>
            </a:r>
            <a:r>
              <a:rPr lang="en-US" altLang="en-US" sz="2400" dirty="0" smtClean="0"/>
              <a:t>Chat-bots</a:t>
            </a: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AI-generated </a:t>
            </a:r>
            <a:r>
              <a:rPr lang="en-US" altLang="en-US" sz="2400" dirty="0"/>
              <a:t>responses: Enhance user interaction.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Smart </a:t>
            </a:r>
            <a:r>
              <a:rPr lang="en-US" altLang="en-US" sz="2400" dirty="0"/>
              <a:t>suggestions: Auto-complete and suggest replies.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24/7 Chat-bot </a:t>
            </a:r>
            <a:r>
              <a:rPr lang="en-US" altLang="en-US" sz="2400" dirty="0"/>
              <a:t>support: Automate customer queries.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Natural </a:t>
            </a:r>
            <a:r>
              <a:rPr lang="en-US" altLang="en-US" sz="2400" dirty="0"/>
              <a:t>Language Understanding (NLU): Improved user experience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2" y="207979"/>
            <a:ext cx="943401" cy="9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2661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dirty="0"/>
              <a:t>IT368 : Project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1660" y="6488668"/>
            <a:ext cx="20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22IT124, 22IT129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75731" y="504967"/>
            <a:ext cx="10440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System Architecture</a:t>
            </a:r>
          </a:p>
          <a:p>
            <a:endParaRPr lang="en-US" sz="24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It Works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b="1" dirty="0" smtClean="0"/>
              <a:t>Content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User sends a message via the React frontend.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message is stored in MongoDB through the Express/Node backend.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If AI assistance is needed, the message is sent to an LLM API (e.g., </a:t>
            </a:r>
            <a:r>
              <a:rPr lang="en-US" sz="2400" dirty="0" err="1"/>
              <a:t>OpenAI</a:t>
            </a:r>
            <a:r>
              <a:rPr lang="en-US" sz="2400" dirty="0"/>
              <a:t> GPT).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AI generates a response and sends it back to the user.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/>
              <a:t>AI-Powered Student Assistance Chat-bot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2" y="207979"/>
            <a:ext cx="943401" cy="9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2661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dirty="0"/>
              <a:t>IT368 : Project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1660" y="6488668"/>
            <a:ext cx="20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22IT124, 22IT129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1695" y="1419367"/>
            <a:ext cx="104405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Frontend</a:t>
            </a:r>
            <a:br>
              <a:rPr lang="en-IN" sz="2400" b="1" dirty="0"/>
            </a:b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React for building the user </a:t>
            </a:r>
            <a:r>
              <a:rPr lang="en-IN" sz="2000" dirty="0" smtClean="0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 smtClean="0"/>
              <a:t>ShadCN</a:t>
            </a:r>
            <a:r>
              <a:rPr lang="en-IN" sz="2000" dirty="0" smtClean="0"/>
              <a:t> for </a:t>
            </a:r>
            <a:r>
              <a:rPr lang="en-IN" sz="2000" dirty="0"/>
              <a:t>UI </a:t>
            </a:r>
            <a:r>
              <a:rPr lang="en-IN" sz="2000" dirty="0" smtClean="0"/>
              <a:t>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Tailwind </a:t>
            </a:r>
            <a:r>
              <a:rPr lang="en-IN" sz="2000" dirty="0"/>
              <a:t>CSS for </a:t>
            </a:r>
            <a:r>
              <a:rPr lang="en-IN" sz="2000" dirty="0" smtClean="0"/>
              <a:t>styling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Fully </a:t>
            </a:r>
            <a:r>
              <a:rPr lang="en-IN" sz="2000" dirty="0"/>
              <a:t>Responsive Design to ensure accessibility across devices</a:t>
            </a:r>
          </a:p>
          <a:p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 smtClean="0"/>
              <a:t>Backend</a:t>
            </a:r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Node.js </a:t>
            </a:r>
            <a:r>
              <a:rPr lang="en-IN" sz="2000" dirty="0"/>
              <a:t>&amp; Express for server-side </a:t>
            </a:r>
            <a:r>
              <a:rPr lang="en-IN" sz="2000" dirty="0" smtClean="0"/>
              <a:t>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 smtClean="0"/>
              <a:t>MongoDB</a:t>
            </a:r>
            <a:r>
              <a:rPr lang="en-IN" sz="2000" dirty="0" smtClean="0"/>
              <a:t> </a:t>
            </a:r>
            <a:r>
              <a:rPr lang="en-IN" sz="2000" dirty="0"/>
              <a:t>for efficient data storage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1695" y="505049"/>
            <a:ext cx="1019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Tools and Technologies Used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/>
              <a:t>AI-Powered Student Assistance Chat-bot</a:t>
            </a:r>
            <a:endParaRPr lang="en-IN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2" y="207979"/>
            <a:ext cx="943401" cy="9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2661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dirty="0"/>
              <a:t>IT368 : Project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1660" y="6488668"/>
            <a:ext cx="20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22IT124, 22IT129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1695" y="1491959"/>
            <a:ext cx="1044053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Authentication and Security</a:t>
            </a:r>
          </a:p>
          <a:p>
            <a:endParaRPr lang="en-IN" sz="2400" b="1" dirty="0"/>
          </a:p>
          <a:p>
            <a:r>
              <a:rPr lang="en-IN" sz="2000" dirty="0"/>
              <a:t>JWT Tokens for secure authentication</a:t>
            </a:r>
          </a:p>
          <a:p>
            <a:r>
              <a:rPr lang="en-IN" sz="2000" dirty="0" err="1"/>
              <a:t>Multer</a:t>
            </a:r>
            <a:r>
              <a:rPr lang="en-IN" sz="2000" dirty="0"/>
              <a:t> for handling file and image uploads</a:t>
            </a:r>
          </a:p>
          <a:p>
            <a:endParaRPr lang="en-IN" sz="2400" b="1" dirty="0"/>
          </a:p>
          <a:p>
            <a:r>
              <a:rPr lang="en-IN" sz="2400" b="1" dirty="0"/>
              <a:t>API and Data Handling</a:t>
            </a:r>
          </a:p>
          <a:p>
            <a:endParaRPr lang="en-IN" sz="2400" b="1" dirty="0"/>
          </a:p>
          <a:p>
            <a:r>
              <a:rPr lang="en-IN" sz="2000" dirty="0" err="1"/>
              <a:t>Axios</a:t>
            </a:r>
            <a:r>
              <a:rPr lang="en-IN" sz="2000" dirty="0"/>
              <a:t> for smooth API interactions</a:t>
            </a:r>
          </a:p>
          <a:p>
            <a:r>
              <a:rPr lang="en-IN" sz="2000" dirty="0" err="1"/>
              <a:t>Zustand</a:t>
            </a:r>
            <a:r>
              <a:rPr lang="en-IN" sz="2000" dirty="0"/>
              <a:t> for state management</a:t>
            </a:r>
          </a:p>
          <a:p>
            <a:endParaRPr lang="en-IN" sz="2400" b="1" dirty="0"/>
          </a:p>
          <a:p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41695" y="505049"/>
            <a:ext cx="1019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Tools and Technologies Used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/>
              <a:t>AI-Powered Student Assistance Chat-bot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2" y="207979"/>
            <a:ext cx="943401" cy="9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2661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dirty="0"/>
              <a:t>IT368 : Project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1660" y="6488668"/>
            <a:ext cx="20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22IT124, 22IT129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1695" y="1491959"/>
            <a:ext cx="1044053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Impact of the AI </a:t>
            </a:r>
            <a:r>
              <a:rPr lang="en-US" sz="2400" b="1" dirty="0" err="1"/>
              <a:t>Chatbot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Enhances student engagement by providing instant, accurate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Reduces administrative burden on institutions.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Improves accessibility and convenience for all stakeholders.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Provides data-driven insights to enhance decision-making within the Department of Technical Education.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/>
              <a:t>Future Scope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Multilingual support expansion for wider reach.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Integration with </a:t>
            </a:r>
            <a:r>
              <a:rPr lang="en-US" sz="2000" dirty="0" err="1"/>
              <a:t>WhatsApp</a:t>
            </a:r>
            <a:r>
              <a:rPr lang="en-US" sz="2000" dirty="0"/>
              <a:t> &amp; social media for broader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AI-based predictive analytics for personalized recommendations.</a:t>
            </a:r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41695" y="505049"/>
            <a:ext cx="1019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Conclusion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/>
              <a:t>AI-Powered Student Assistance Chat-bot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32" y="207979"/>
            <a:ext cx="943401" cy="9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326</Words>
  <Application>Microsoft Office PowerPoint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AI-Powered Student Assistance Chat-bot</vt:lpstr>
      <vt:lpstr>AI-Powered Student Assistance Chat-bot</vt:lpstr>
      <vt:lpstr>PowerPoint Presentation</vt:lpstr>
      <vt:lpstr>AI-Powered Student Assistance Chat-bot</vt:lpstr>
      <vt:lpstr>AI-Powered Student Assistance Chat-bot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Person Image Classification</dc:title>
  <dc:creator>Microsoft account</dc:creator>
  <cp:lastModifiedBy>Microsoft account</cp:lastModifiedBy>
  <cp:revision>32</cp:revision>
  <dcterms:created xsi:type="dcterms:W3CDTF">2024-08-23T03:13:55Z</dcterms:created>
  <dcterms:modified xsi:type="dcterms:W3CDTF">2025-03-21T08:34:55Z</dcterms:modified>
</cp:coreProperties>
</file>