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7" autoAdjust="0"/>
    <p:restoredTop sz="94660"/>
  </p:normalViewPr>
  <p:slideViewPr>
    <p:cSldViewPr snapToGrid="0">
      <p:cViewPr>
        <p:scale>
          <a:sx n="100" d="100"/>
          <a:sy n="100" d="100"/>
        </p:scale>
        <p:origin x="972" y="-1388"/>
      </p:cViewPr>
      <p:guideLst/>
    </p:cSldViewPr>
  </p:slideViewPr>
  <p:notesTextViewPr>
    <p:cViewPr>
      <p:scale>
        <a:sx n="1" d="1"/>
        <a:sy n="1" d="1"/>
      </p:scale>
      <p:origin x="0" y="-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938-5E29-9C87-1D1C-6F57ED200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F9717-AEED-6EE4-D4E3-F10E72367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25A2-9CD2-521A-933D-B4A09A5E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B6D7-1C65-A640-AA5A-4A1F5BAF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FD49-3CC1-CB34-F69D-119DF233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77B4-3C96-C18C-D6FC-E233BE00B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08D8B-17AC-E74D-2ECA-44C1C2C04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6400-FDF7-04FF-3B71-84F121CA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27888-7226-E12F-8515-13E1DA2E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F912-456C-87AF-751F-55BC6BB1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3B575-CC22-1D2F-72D2-5632A0CAD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D151D-F925-CBD2-5457-CA1179E0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3E91-AF1A-DA22-CCE2-7B1ED6DF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7CE1B-D74A-6142-B7EB-22C619EC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DE09-6CCC-9D16-2B33-1ACDE4C0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7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621A-2BD3-B011-6D6D-678A1D7C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DAC2-1E22-2D05-39DB-F30268AF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8A8B8-E654-94B8-B18F-8D3FF443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17A6D-7F7F-F067-AE4A-8BB4662F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5955-4552-19A3-14D4-9292FCF8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6483-2793-742E-B469-46CDAA8B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2C6CB-9128-BBF6-F294-40127E6B3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7FC3-01BD-BCA1-8800-30C76509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0BE7-6866-E334-50B9-1F1E1655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0A672-117A-DDEC-DC39-BBA8FEF5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8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1427-C447-F7E2-2AAA-13E171F1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6557-97C9-84FA-B38B-E6DF6ED6D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6BF7D-7C68-143C-86C8-BF7AE2A1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134ED-C481-D16A-C57B-7EB6B940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425AE-5341-B072-6CC1-581257E7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F2C93-2B99-8F33-D7F7-E82785A8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9536-7EE1-3627-EB6F-E1D262B4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ABB18-A44E-734B-8FEE-DEC87097E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D7C38-0327-D334-5FCF-CC1230B35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8EDAA-876F-A759-3ADC-62F822FA7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D5AE0-46F1-749C-D412-A0E1DEF89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39327-E4E4-3C03-4E33-BD300A29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AE70A-A92F-0A6A-0012-BCCB212EF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3C6E3-56F1-0332-8A73-3BB178B9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4092-1532-3500-543A-98AE91B9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86C18-BFD3-137A-879C-52AA9E67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AC673-BADA-5384-429B-579CB57E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0321A-D6AB-FD8F-F54F-80F0633A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3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9663D-3AF0-A6BA-1819-572E3F75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13905-872B-94CD-151C-943B9E81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757-B73D-58A8-BA79-250D7DF0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E08D-9DF3-20BB-87C1-07E29AD4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B3A-D6DE-15FA-241C-32FDCA610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B3E5E-B602-FA31-7EC3-09AD8C33C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2355E-F6B4-99A0-9059-66C412AE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7B646-8CB1-D19C-5214-E47785D4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4694C-119F-3FFC-7AD4-F19B87E8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CA90-B568-A5DF-2A75-B33F0420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39F47-D5C9-EF1D-8E55-A9B9EE010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301C9-54A8-6104-61F0-9A6CEE7A3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52824-F44D-41EF-7B7E-072031B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47AA-DA7F-A831-8DC6-9173512D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42B4-6E22-2162-362A-816500F5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F38B1-F21D-DE36-C15E-159C36C5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98F5-FA96-C423-C1C4-88B570DD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BEB22-132F-760E-CFE6-F8C7D3685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97BE2-16DE-4089-B9E2-BABB29AAE48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C58AD-2F88-7EAA-AC7D-F2AC3598C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A942A-F79B-7894-5FA4-C6734EB6B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ADE45-8180-4A78-8E6F-CC04B0CFE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B468-714A-B82B-E85A-37B31F915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DF499-525C-1922-E823-69DAC898E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8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00F0F7B-B74C-905A-5280-9C847AE1003C}"/>
              </a:ext>
            </a:extLst>
          </p:cNvPr>
          <p:cNvSpPr/>
          <p:nvPr/>
        </p:nvSpPr>
        <p:spPr>
          <a:xfrm>
            <a:off x="1188760" y="3930676"/>
            <a:ext cx="1867733" cy="455683"/>
          </a:xfrm>
          <a:prstGeom prst="hexagon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requestEnergy</a:t>
            </a:r>
            <a:r>
              <a:rPr lang="en-US" sz="1100" dirty="0"/>
              <a:t>()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EDEEF14-3018-E254-A6DE-86A979D4B00B}"/>
              </a:ext>
            </a:extLst>
          </p:cNvPr>
          <p:cNvSpPr/>
          <p:nvPr/>
        </p:nvSpPr>
        <p:spPr>
          <a:xfrm>
            <a:off x="5830916" y="3919592"/>
            <a:ext cx="1867733" cy="45568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acceptRequest</a:t>
            </a:r>
            <a:r>
              <a:rPr lang="en-US" sz="1100" dirty="0"/>
              <a:t>()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88A22F1-DF9A-0E2D-FD87-69C59218B8B5}"/>
              </a:ext>
            </a:extLst>
          </p:cNvPr>
          <p:cNvSpPr/>
          <p:nvPr/>
        </p:nvSpPr>
        <p:spPr>
          <a:xfrm>
            <a:off x="5898496" y="4904676"/>
            <a:ext cx="1732571" cy="45568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settlePayment</a:t>
            </a:r>
            <a:r>
              <a:rPr lang="en-US" sz="1100" dirty="0"/>
              <a:t>()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4A69732-04D2-CC24-7B9C-8C3F5835F70B}"/>
              </a:ext>
            </a:extLst>
          </p:cNvPr>
          <p:cNvSpPr/>
          <p:nvPr/>
        </p:nvSpPr>
        <p:spPr>
          <a:xfrm>
            <a:off x="6015360" y="2016693"/>
            <a:ext cx="1552113" cy="455683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setEnergyRate</a:t>
            </a:r>
            <a:r>
              <a:rPr lang="en-US" sz="1100" dirty="0"/>
              <a:t>()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6E1E5232-C506-23EA-B628-41EFCAF35155}"/>
              </a:ext>
            </a:extLst>
          </p:cNvPr>
          <p:cNvSpPr/>
          <p:nvPr/>
        </p:nvSpPr>
        <p:spPr>
          <a:xfrm>
            <a:off x="5820052" y="1040177"/>
            <a:ext cx="2163942" cy="392470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registerAsProducer</a:t>
            </a:r>
            <a:r>
              <a:rPr lang="en-US" sz="1100" dirty="0"/>
              <a:t>()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D892047-E9F1-BAE7-9FEA-618BD361BD42}"/>
              </a:ext>
            </a:extLst>
          </p:cNvPr>
          <p:cNvSpPr/>
          <p:nvPr/>
        </p:nvSpPr>
        <p:spPr>
          <a:xfrm>
            <a:off x="1115359" y="1040177"/>
            <a:ext cx="2163942" cy="392470"/>
          </a:xfrm>
          <a:prstGeom prst="hexagon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registerAsConsumer</a:t>
            </a:r>
            <a:r>
              <a:rPr lang="en-US" sz="1100" dirty="0"/>
              <a:t>()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38E6350-FB62-FD5D-DF83-A9DAFDF29BEE}"/>
              </a:ext>
            </a:extLst>
          </p:cNvPr>
          <p:cNvSpPr/>
          <p:nvPr/>
        </p:nvSpPr>
        <p:spPr>
          <a:xfrm>
            <a:off x="5791448" y="2971395"/>
            <a:ext cx="1999935" cy="382524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activateSupply</a:t>
            </a:r>
            <a:r>
              <a:rPr lang="en-US" sz="1100" dirty="0"/>
              <a:t>()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024DBDC4-B980-91FA-646F-0B556D70A44A}"/>
              </a:ext>
            </a:extLst>
          </p:cNvPr>
          <p:cNvSpPr/>
          <p:nvPr/>
        </p:nvSpPr>
        <p:spPr>
          <a:xfrm>
            <a:off x="1284543" y="2183458"/>
            <a:ext cx="1543555" cy="392470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deposit()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EA21B1-D852-4A01-7F59-E6F21008D6C0}"/>
              </a:ext>
            </a:extLst>
          </p:cNvPr>
          <p:cNvCxnSpPr/>
          <p:nvPr/>
        </p:nvCxnSpPr>
        <p:spPr>
          <a:xfrm>
            <a:off x="3488924" y="1216241"/>
            <a:ext cx="2059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E99540-6AD8-6E96-74D1-20BFF3987251}"/>
              </a:ext>
            </a:extLst>
          </p:cNvPr>
          <p:cNvCxnSpPr>
            <a:cxnSpLocks/>
          </p:cNvCxnSpPr>
          <p:nvPr/>
        </p:nvCxnSpPr>
        <p:spPr>
          <a:xfrm>
            <a:off x="6791417" y="1562470"/>
            <a:ext cx="0" cy="270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50F055-E913-7BC2-6428-000C7973318F}"/>
              </a:ext>
            </a:extLst>
          </p:cNvPr>
          <p:cNvCxnSpPr>
            <a:cxnSpLocks/>
          </p:cNvCxnSpPr>
          <p:nvPr/>
        </p:nvCxnSpPr>
        <p:spPr>
          <a:xfrm>
            <a:off x="6764783" y="2575928"/>
            <a:ext cx="0" cy="336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32551-36AA-85C4-80B3-BC299A1742A8}"/>
              </a:ext>
            </a:extLst>
          </p:cNvPr>
          <p:cNvCxnSpPr/>
          <p:nvPr/>
        </p:nvCxnSpPr>
        <p:spPr>
          <a:xfrm>
            <a:off x="2056321" y="1562470"/>
            <a:ext cx="0" cy="541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D8D753-4302-E2E2-A741-9166773B93B6}"/>
              </a:ext>
            </a:extLst>
          </p:cNvPr>
          <p:cNvCxnSpPr/>
          <p:nvPr/>
        </p:nvCxnSpPr>
        <p:spPr>
          <a:xfrm>
            <a:off x="2056320" y="2663301"/>
            <a:ext cx="0" cy="1189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D6A768-4C61-3E46-9D67-D9D2906AC5D4}"/>
              </a:ext>
            </a:extLst>
          </p:cNvPr>
          <p:cNvCxnSpPr/>
          <p:nvPr/>
        </p:nvCxnSpPr>
        <p:spPr>
          <a:xfrm flipH="1">
            <a:off x="3151573" y="3201158"/>
            <a:ext cx="2396971" cy="864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0730E2-33CF-CAE9-F9B0-EE225E5200CB}"/>
              </a:ext>
            </a:extLst>
          </p:cNvPr>
          <p:cNvCxnSpPr/>
          <p:nvPr/>
        </p:nvCxnSpPr>
        <p:spPr>
          <a:xfrm>
            <a:off x="3151573" y="4158517"/>
            <a:ext cx="2396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Hexagon 37">
            <a:extLst>
              <a:ext uri="{FF2B5EF4-FFF2-40B4-BE49-F238E27FC236}">
                <a16:creationId xmlns:a16="http://schemas.microsoft.com/office/drawing/2014/main" id="{4867D889-CB47-2803-5B67-003B3115396E}"/>
              </a:ext>
            </a:extLst>
          </p:cNvPr>
          <p:cNvSpPr/>
          <p:nvPr/>
        </p:nvSpPr>
        <p:spPr>
          <a:xfrm>
            <a:off x="1188759" y="4846115"/>
            <a:ext cx="1867733" cy="455683"/>
          </a:xfrm>
          <a:prstGeom prst="hexago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verify()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41AD7F-A2F6-A0DB-7923-FA2FB932EB98}"/>
              </a:ext>
            </a:extLst>
          </p:cNvPr>
          <p:cNvCxnSpPr/>
          <p:nvPr/>
        </p:nvCxnSpPr>
        <p:spPr>
          <a:xfrm flipH="1">
            <a:off x="3151573" y="4279037"/>
            <a:ext cx="2396971" cy="727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656B13-784D-88E9-B02B-42F5412DEAE4}"/>
              </a:ext>
            </a:extLst>
          </p:cNvPr>
          <p:cNvCxnSpPr>
            <a:endCxn id="6" idx="3"/>
          </p:cNvCxnSpPr>
          <p:nvPr/>
        </p:nvCxnSpPr>
        <p:spPr>
          <a:xfrm>
            <a:off x="3279301" y="5132517"/>
            <a:ext cx="26191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Hexagon 42">
            <a:extLst>
              <a:ext uri="{FF2B5EF4-FFF2-40B4-BE49-F238E27FC236}">
                <a16:creationId xmlns:a16="http://schemas.microsoft.com/office/drawing/2014/main" id="{D8B71A11-9FCF-8925-CF3E-2031C9ADCD00}"/>
              </a:ext>
            </a:extLst>
          </p:cNvPr>
          <p:cNvSpPr/>
          <p:nvPr/>
        </p:nvSpPr>
        <p:spPr>
          <a:xfrm>
            <a:off x="-1451914" y="3930676"/>
            <a:ext cx="1867733" cy="455683"/>
          </a:xfrm>
          <a:prstGeom prst="hexagon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refundDeposit</a:t>
            </a:r>
            <a:r>
              <a:rPr lang="en-US" sz="1100" dirty="0"/>
              <a:t>()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3022F4-F10F-7D0D-31EA-2E16C02A8266}"/>
              </a:ext>
            </a:extLst>
          </p:cNvPr>
          <p:cNvCxnSpPr/>
          <p:nvPr/>
        </p:nvCxnSpPr>
        <p:spPr>
          <a:xfrm flipH="1">
            <a:off x="501650" y="4147433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9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Souradyuti Paul</dc:creator>
  <cp:lastModifiedBy>Souradyuti Paul</cp:lastModifiedBy>
  <cp:revision>2</cp:revision>
  <dcterms:created xsi:type="dcterms:W3CDTF">2025-08-24T06:49:20Z</dcterms:created>
  <dcterms:modified xsi:type="dcterms:W3CDTF">2025-08-24T08:13:22Z</dcterms:modified>
</cp:coreProperties>
</file>