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57" r:id="rId4"/>
    <p:sldId id="258" r:id="rId5"/>
    <p:sldId id="262" r:id="rId6"/>
    <p:sldId id="263" r:id="rId7"/>
    <p:sldId id="261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38CF-17E4-4722-8DDC-7D2E0C123229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6F0F-47AA-4EB4-B2F1-0AD0259B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0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38CF-17E4-4722-8DDC-7D2E0C123229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6F0F-47AA-4EB4-B2F1-0AD0259B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38CF-17E4-4722-8DDC-7D2E0C123229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6F0F-47AA-4EB4-B2F1-0AD0259B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8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38CF-17E4-4722-8DDC-7D2E0C123229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6F0F-47AA-4EB4-B2F1-0AD0259B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5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38CF-17E4-4722-8DDC-7D2E0C123229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6F0F-47AA-4EB4-B2F1-0AD0259B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38CF-17E4-4722-8DDC-7D2E0C123229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6F0F-47AA-4EB4-B2F1-0AD0259B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3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38CF-17E4-4722-8DDC-7D2E0C123229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6F0F-47AA-4EB4-B2F1-0AD0259B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38CF-17E4-4722-8DDC-7D2E0C123229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6F0F-47AA-4EB4-B2F1-0AD0259B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38CF-17E4-4722-8DDC-7D2E0C123229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6F0F-47AA-4EB4-B2F1-0AD0259B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38CF-17E4-4722-8DDC-7D2E0C123229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6F0F-47AA-4EB4-B2F1-0AD0259B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5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38CF-17E4-4722-8DDC-7D2E0C123229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96F0F-47AA-4EB4-B2F1-0AD0259B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38CF-17E4-4722-8DDC-7D2E0C123229}" type="datetimeFigureOut">
              <a:rPr lang="en-US" smtClean="0"/>
              <a:t>16-Jun-19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96F0F-47AA-4EB4-B2F1-0AD0259B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0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MUIT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                          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Name   –    </a:t>
            </a:r>
            <a:r>
              <a:rPr lang="en-US" sz="2400" dirty="0" err="1" smtClean="0"/>
              <a:t>Devansh</a:t>
            </a:r>
            <a:r>
              <a:rPr lang="en-US" sz="2400" dirty="0" smtClean="0"/>
              <a:t> Sharma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          Course  –   </a:t>
            </a:r>
            <a:r>
              <a:rPr lang="en-US" sz="2400" dirty="0" err="1" smtClean="0"/>
              <a:t>B.Tech</a:t>
            </a:r>
            <a:r>
              <a:rPr lang="en-US" sz="2400" dirty="0" smtClean="0"/>
              <a:t> C.S with Data Analyst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938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For an Auto Insurance company, predict the customer life time value (CLV). CLV is the total revenue the client will derive from their entire relationship with a customer because we don’t know how long each customer relationship will be, we make a good estimate and state CLV as a periodic value — that is, we usually say “this customer’s 12-month (or 24-month,etc) CLV is $x”.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811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772400" cy="4572000"/>
          </a:xfrm>
        </p:spPr>
      </p:pic>
    </p:spTree>
    <p:extLst>
      <p:ext uri="{BB962C8B-B14F-4D97-AF65-F5344CB8AC3E}">
        <p14:creationId xmlns:p14="http://schemas.microsoft.com/office/powerpoint/2010/main" val="379312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p-values of </a:t>
            </a:r>
            <a:r>
              <a:rPr lang="en-US" dirty="0" smtClean="0"/>
              <a:t>all  variable</a:t>
            </a:r>
            <a:r>
              <a:rPr lang="en-US" dirty="0"/>
              <a:t> are less than 0.05, they are both statistically significant in the multiple linear regression model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1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6477000" cy="2514599"/>
          </a:xfrm>
        </p:spPr>
      </p:pic>
    </p:spTree>
    <p:extLst>
      <p:ext uri="{BB962C8B-B14F-4D97-AF65-F5344CB8AC3E}">
        <p14:creationId xmlns:p14="http://schemas.microsoft.com/office/powerpoint/2010/main" val="92283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The residual standard deviation is simply the standard deviation of the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residual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values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or the difference between a set of observed and predicted values.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standard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deviation of the residuals calculates how much the data points spread around the regression line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higher the R-squared, the better the model fits your data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7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usiness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is focus on independent variables  instead of focusing on insignificant variables because only significant variables have any positive or negative effect on CLV which is our dependent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3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               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    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    </a:t>
            </a:r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4935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136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MUIT </vt:lpstr>
      <vt:lpstr>Objective </vt:lpstr>
      <vt:lpstr>Significance Variables</vt:lpstr>
      <vt:lpstr>PowerPoint Presentation</vt:lpstr>
      <vt:lpstr>Result</vt:lpstr>
      <vt:lpstr>PowerPoint Presentation</vt:lpstr>
      <vt:lpstr>Business Recommendation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Devansh Sharma</dc:creator>
  <cp:lastModifiedBy>Devansh Sharma</cp:lastModifiedBy>
  <cp:revision>9</cp:revision>
  <dcterms:created xsi:type="dcterms:W3CDTF">2019-06-16T15:30:31Z</dcterms:created>
  <dcterms:modified xsi:type="dcterms:W3CDTF">2019-06-16T17:46:30Z</dcterms:modified>
</cp:coreProperties>
</file>