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erriweather Light"/>
      <p:regular r:id="rId24"/>
      <p:bold r:id="rId25"/>
      <p:italic r:id="rId26"/>
      <p:boldItalic r:id="rId27"/>
    </p:embeddedFont>
    <p:embeddedFont>
      <p:font typeface="Montserrat"/>
      <p:regular r:id="rId28"/>
      <p:bold r:id="rId29"/>
      <p:italic r:id="rId30"/>
      <p:boldItalic r:id="rId31"/>
    </p:embeddedFont>
    <p:embeddedFont>
      <p:font typeface="Open Sans SemiBold"/>
      <p:regular r:id="rId32"/>
      <p:bold r:id="rId33"/>
      <p:italic r:id="rId34"/>
      <p:boldItalic r:id="rId35"/>
    </p:embeddedFont>
    <p:embeddedFont>
      <p:font typeface="Vidaloka"/>
      <p:regular r:id="rId36"/>
    </p:embeddedFont>
    <p:embeddedFont>
      <p:font typeface="Russo One"/>
      <p:regular r:id="rId37"/>
    </p:embeddedFont>
    <p:embeddedFont>
      <p:font typeface="Mako"/>
      <p:regular r:id="rId38"/>
    </p:embeddedFont>
    <p:embeddedFont>
      <p:font typeface="Crimson Text"/>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7" roundtripDataSignature="AMtx7miet8+kHZvXUSWCZpArpYsFBZ+w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2C95EE-1C9B-40A5-BF68-0F5CFA986570}">
  <a:tblStyle styleId="{6D2C95EE-1C9B-40A5-BF68-0F5CFA98657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rimsonText-bold.fntdata"/><Relationship Id="rId42" Type="http://schemas.openxmlformats.org/officeDocument/2006/relationships/font" Target="fonts/CrimsonText-boldItalic.fntdata"/><Relationship Id="rId41" Type="http://schemas.openxmlformats.org/officeDocument/2006/relationships/font" Target="fonts/CrimsonText-italic.fntdata"/><Relationship Id="rId44" Type="http://schemas.openxmlformats.org/officeDocument/2006/relationships/font" Target="fonts/OpenSans-bold.fntdata"/><Relationship Id="rId43" Type="http://schemas.openxmlformats.org/officeDocument/2006/relationships/font" Target="fonts/OpenSans-regular.fntdata"/><Relationship Id="rId46" Type="http://schemas.openxmlformats.org/officeDocument/2006/relationships/font" Target="fonts/OpenSans-boldItalic.fntdata"/><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33" Type="http://schemas.openxmlformats.org/officeDocument/2006/relationships/font" Target="fonts/OpenSansSemiBold-bold.fntdata"/><Relationship Id="rId32" Type="http://schemas.openxmlformats.org/officeDocument/2006/relationships/font" Target="fonts/OpenSansSemiBold-regular.fntdata"/><Relationship Id="rId35" Type="http://schemas.openxmlformats.org/officeDocument/2006/relationships/font" Target="fonts/OpenSansSemiBold-boldItalic.fntdata"/><Relationship Id="rId34" Type="http://schemas.openxmlformats.org/officeDocument/2006/relationships/font" Target="fonts/OpenSansSemiBold-italic.fntdata"/><Relationship Id="rId37" Type="http://schemas.openxmlformats.org/officeDocument/2006/relationships/font" Target="fonts/RussoOne-regular.fntdata"/><Relationship Id="rId36" Type="http://schemas.openxmlformats.org/officeDocument/2006/relationships/font" Target="fonts/Vidaloka-regular.fntdata"/><Relationship Id="rId39" Type="http://schemas.openxmlformats.org/officeDocument/2006/relationships/font" Target="fonts/CrimsonText-regular.fntdata"/><Relationship Id="rId38" Type="http://schemas.openxmlformats.org/officeDocument/2006/relationships/font" Target="fonts/Mak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erriweatherLight-regular.fntdata"/><Relationship Id="rId23" Type="http://schemas.openxmlformats.org/officeDocument/2006/relationships/slide" Target="slides/slide18.xml"/><Relationship Id="rId26" Type="http://schemas.openxmlformats.org/officeDocument/2006/relationships/font" Target="fonts/MerriweatherLight-italic.fntdata"/><Relationship Id="rId25" Type="http://schemas.openxmlformats.org/officeDocument/2006/relationships/font" Target="fonts/MerriweatherLight-bold.fntdata"/><Relationship Id="rId28" Type="http://schemas.openxmlformats.org/officeDocument/2006/relationships/font" Target="fonts/Montserrat-regular.fntdata"/><Relationship Id="rId27" Type="http://schemas.openxmlformats.org/officeDocument/2006/relationships/font" Target="fonts/MerriweatherLight-boldItalic.fntdata"/><Relationship Id="rId29" Type="http://schemas.openxmlformats.org/officeDocument/2006/relationships/font" Target="fonts/Montserra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0"/>
          <p:cNvSpPr txBox="1"/>
          <p:nvPr>
            <p:ph type="ctrTitle"/>
          </p:nvPr>
        </p:nvSpPr>
        <p:spPr>
          <a:xfrm>
            <a:off x="1039975" y="1248300"/>
            <a:ext cx="7064100" cy="205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0"/>
          <p:cNvSpPr txBox="1"/>
          <p:nvPr>
            <p:ph idx="1" type="subTitle"/>
          </p:nvPr>
        </p:nvSpPr>
        <p:spPr>
          <a:xfrm>
            <a:off x="1040000" y="3300900"/>
            <a:ext cx="7064100" cy="44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 name="Google Shape;12;p20"/>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3" name="Google Shape;13;p2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 name="Google Shape;14;p20"/>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91" name="Shape 91"/>
        <p:cNvGrpSpPr/>
        <p:nvPr/>
      </p:nvGrpSpPr>
      <p:grpSpPr>
        <a:xfrm>
          <a:off x="0" y="0"/>
          <a:ext cx="0" cy="0"/>
          <a:chOff x="0" y="0"/>
          <a:chExt cx="0" cy="0"/>
        </a:xfrm>
      </p:grpSpPr>
      <p:sp>
        <p:nvSpPr>
          <p:cNvPr id="92" name="Google Shape;92;p29"/>
          <p:cNvSpPr txBox="1"/>
          <p:nvPr>
            <p:ph type="title"/>
          </p:nvPr>
        </p:nvSpPr>
        <p:spPr>
          <a:xfrm>
            <a:off x="3742850" y="1549875"/>
            <a:ext cx="4545000" cy="12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9000"/>
              <a:buNone/>
              <a:defRPr sz="9000"/>
            </a:lvl1pPr>
            <a:lvl2pPr lvl="1" algn="l">
              <a:lnSpc>
                <a:spcPct val="100000"/>
              </a:lnSpc>
              <a:spcBef>
                <a:spcPts val="0"/>
              </a:spcBef>
              <a:spcAft>
                <a:spcPts val="0"/>
              </a:spcAft>
              <a:buSzPts val="9000"/>
              <a:buNone/>
              <a:defRPr sz="9000"/>
            </a:lvl2pPr>
            <a:lvl3pPr lvl="2" algn="l">
              <a:lnSpc>
                <a:spcPct val="100000"/>
              </a:lnSpc>
              <a:spcBef>
                <a:spcPts val="0"/>
              </a:spcBef>
              <a:spcAft>
                <a:spcPts val="0"/>
              </a:spcAft>
              <a:buSzPts val="9000"/>
              <a:buNone/>
              <a:defRPr sz="9000"/>
            </a:lvl3pPr>
            <a:lvl4pPr lvl="3" algn="l">
              <a:lnSpc>
                <a:spcPct val="100000"/>
              </a:lnSpc>
              <a:spcBef>
                <a:spcPts val="0"/>
              </a:spcBef>
              <a:spcAft>
                <a:spcPts val="0"/>
              </a:spcAft>
              <a:buSzPts val="9000"/>
              <a:buNone/>
              <a:defRPr sz="9000"/>
            </a:lvl4pPr>
            <a:lvl5pPr lvl="4" algn="l">
              <a:lnSpc>
                <a:spcPct val="100000"/>
              </a:lnSpc>
              <a:spcBef>
                <a:spcPts val="0"/>
              </a:spcBef>
              <a:spcAft>
                <a:spcPts val="0"/>
              </a:spcAft>
              <a:buSzPts val="9000"/>
              <a:buNone/>
              <a:defRPr sz="9000"/>
            </a:lvl5pPr>
            <a:lvl6pPr lvl="5" algn="l">
              <a:lnSpc>
                <a:spcPct val="100000"/>
              </a:lnSpc>
              <a:spcBef>
                <a:spcPts val="0"/>
              </a:spcBef>
              <a:spcAft>
                <a:spcPts val="0"/>
              </a:spcAft>
              <a:buSzPts val="9000"/>
              <a:buNone/>
              <a:defRPr sz="9000"/>
            </a:lvl6pPr>
            <a:lvl7pPr lvl="6" algn="l">
              <a:lnSpc>
                <a:spcPct val="100000"/>
              </a:lnSpc>
              <a:spcBef>
                <a:spcPts val="0"/>
              </a:spcBef>
              <a:spcAft>
                <a:spcPts val="0"/>
              </a:spcAft>
              <a:buSzPts val="9000"/>
              <a:buNone/>
              <a:defRPr sz="9000"/>
            </a:lvl7pPr>
            <a:lvl8pPr lvl="7" algn="l">
              <a:lnSpc>
                <a:spcPct val="100000"/>
              </a:lnSpc>
              <a:spcBef>
                <a:spcPts val="0"/>
              </a:spcBef>
              <a:spcAft>
                <a:spcPts val="0"/>
              </a:spcAft>
              <a:buSzPts val="9000"/>
              <a:buNone/>
              <a:defRPr sz="9000"/>
            </a:lvl8pPr>
            <a:lvl9pPr lvl="8" algn="l">
              <a:lnSpc>
                <a:spcPct val="100000"/>
              </a:lnSpc>
              <a:spcBef>
                <a:spcPts val="0"/>
              </a:spcBef>
              <a:spcAft>
                <a:spcPts val="0"/>
              </a:spcAft>
              <a:buSzPts val="9000"/>
              <a:buNone/>
              <a:defRPr sz="9000"/>
            </a:lvl9pPr>
          </a:lstStyle>
          <a:p/>
        </p:txBody>
      </p:sp>
      <p:sp>
        <p:nvSpPr>
          <p:cNvPr id="93" name="Google Shape;93;p29"/>
          <p:cNvSpPr txBox="1"/>
          <p:nvPr>
            <p:ph idx="1" type="subTitle"/>
          </p:nvPr>
        </p:nvSpPr>
        <p:spPr>
          <a:xfrm>
            <a:off x="3742850" y="3039213"/>
            <a:ext cx="4545000" cy="55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cxnSp>
        <p:nvCxnSpPr>
          <p:cNvPr id="94" name="Google Shape;94;p2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5" name="Google Shape;95;p2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6" name="Google Shape;96;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97" name="Google Shape;97;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98" name="Google Shape;98;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99" name="Google Shape;99;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sp>
        <p:nvSpPr>
          <p:cNvPr id="101" name="Google Shape;101;p30"/>
          <p:cNvSpPr txBox="1"/>
          <p:nvPr>
            <p:ph type="title"/>
          </p:nvPr>
        </p:nvSpPr>
        <p:spPr>
          <a:xfrm>
            <a:off x="2714550" y="2366272"/>
            <a:ext cx="3714900" cy="8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30"/>
          <p:cNvSpPr txBox="1"/>
          <p:nvPr>
            <p:ph idx="2" type="title"/>
          </p:nvPr>
        </p:nvSpPr>
        <p:spPr>
          <a:xfrm>
            <a:off x="3746550" y="1339163"/>
            <a:ext cx="1650900" cy="97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103" name="Google Shape;103;p30"/>
          <p:cNvSpPr txBox="1"/>
          <p:nvPr>
            <p:ph idx="1" type="subTitle"/>
          </p:nvPr>
        </p:nvSpPr>
        <p:spPr>
          <a:xfrm>
            <a:off x="2291400" y="3076675"/>
            <a:ext cx="4561200" cy="39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04" name="Google Shape;104;p3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5" name="Google Shape;105;p3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6" name="Google Shape;106;p30"/>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07" name="Google Shape;107;p30"/>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08" name="Shape 108"/>
        <p:cNvGrpSpPr/>
        <p:nvPr/>
      </p:nvGrpSpPr>
      <p:grpSpPr>
        <a:xfrm>
          <a:off x="0" y="0"/>
          <a:ext cx="0" cy="0"/>
          <a:chOff x="0" y="0"/>
          <a:chExt cx="0" cy="0"/>
        </a:xfrm>
      </p:grpSpPr>
      <p:sp>
        <p:nvSpPr>
          <p:cNvPr id="109" name="Google Shape;109;p31"/>
          <p:cNvSpPr txBox="1"/>
          <p:nvPr>
            <p:ph type="title"/>
          </p:nvPr>
        </p:nvSpPr>
        <p:spPr>
          <a:xfrm>
            <a:off x="1677925" y="2511803"/>
            <a:ext cx="3714900" cy="80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0" name="Google Shape;110;p31"/>
          <p:cNvSpPr txBox="1"/>
          <p:nvPr>
            <p:ph idx="2" type="title"/>
          </p:nvPr>
        </p:nvSpPr>
        <p:spPr>
          <a:xfrm>
            <a:off x="3741925" y="1484693"/>
            <a:ext cx="1650900" cy="97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111" name="Google Shape;111;p31"/>
          <p:cNvSpPr txBox="1"/>
          <p:nvPr>
            <p:ph idx="1" type="subTitle"/>
          </p:nvPr>
        </p:nvSpPr>
        <p:spPr>
          <a:xfrm>
            <a:off x="831625" y="3244000"/>
            <a:ext cx="4561200" cy="393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12" name="Google Shape;112;p31"/>
          <p:cNvCxnSpPr/>
          <p:nvPr/>
        </p:nvCxnSpPr>
        <p:spPr>
          <a:xfrm rot="10800000">
            <a:off x="-30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3" name="Google Shape;113;p31"/>
          <p:cNvCxnSpPr/>
          <p:nvPr/>
        </p:nvCxnSpPr>
        <p:spPr>
          <a:xfrm rot="10800000">
            <a:off x="-30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4" name="Google Shape;114;p31"/>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15" name="Google Shape;115;p31"/>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3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18" name="Google Shape;118;p3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9" name="Google Shape;119;p3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20" name="Shape 120"/>
        <p:cNvGrpSpPr/>
        <p:nvPr/>
      </p:nvGrpSpPr>
      <p:grpSpPr>
        <a:xfrm>
          <a:off x="0" y="0"/>
          <a:ext cx="0" cy="0"/>
          <a:chOff x="0" y="0"/>
          <a:chExt cx="0" cy="0"/>
        </a:xfrm>
      </p:grpSpPr>
      <p:cxnSp>
        <p:nvCxnSpPr>
          <p:cNvPr id="121" name="Google Shape;121;p3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2" name="Google Shape;122;p3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3" name="Google Shape;123;p3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24" name="Google Shape;124;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25" name="Google Shape;125;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26" name="Google Shape;126;p3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127" name="Google Shape;127;p3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8" name="Shape 128"/>
        <p:cNvGrpSpPr/>
        <p:nvPr/>
      </p:nvGrpSpPr>
      <p:grpSpPr>
        <a:xfrm>
          <a:off x="0" y="0"/>
          <a:ext cx="0" cy="0"/>
          <a:chOff x="0" y="0"/>
          <a:chExt cx="0" cy="0"/>
        </a:xfrm>
      </p:grpSpPr>
      <p:sp>
        <p:nvSpPr>
          <p:cNvPr id="129" name="Google Shape;129;p34"/>
          <p:cNvSpPr txBox="1"/>
          <p:nvPr>
            <p:ph type="title"/>
          </p:nvPr>
        </p:nvSpPr>
        <p:spPr>
          <a:xfrm>
            <a:off x="713225" y="445025"/>
            <a:ext cx="5681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0" name="Google Shape;130;p34"/>
          <p:cNvSpPr txBox="1"/>
          <p:nvPr>
            <p:ph idx="1" type="subTitle"/>
          </p:nvPr>
        </p:nvSpPr>
        <p:spPr>
          <a:xfrm>
            <a:off x="5038975" y="2551449"/>
            <a:ext cx="2486100" cy="50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b="1" sz="2400">
                <a:latin typeface="Vidaloka"/>
                <a:ea typeface="Vidaloka"/>
                <a:cs typeface="Vidaloka"/>
                <a:sym typeface="Vidaloka"/>
              </a:defRPr>
            </a:lvl2pPr>
            <a:lvl3pPr lvl="2" algn="ctr">
              <a:lnSpc>
                <a:spcPct val="115000"/>
              </a:lnSpc>
              <a:spcBef>
                <a:spcPts val="0"/>
              </a:spcBef>
              <a:spcAft>
                <a:spcPts val="0"/>
              </a:spcAft>
              <a:buSzPts val="2400"/>
              <a:buFont typeface="Vidaloka"/>
              <a:buNone/>
              <a:defRPr b="1" sz="2400">
                <a:latin typeface="Vidaloka"/>
                <a:ea typeface="Vidaloka"/>
                <a:cs typeface="Vidaloka"/>
                <a:sym typeface="Vidaloka"/>
              </a:defRPr>
            </a:lvl3pPr>
            <a:lvl4pPr lvl="3" algn="ctr">
              <a:lnSpc>
                <a:spcPct val="115000"/>
              </a:lnSpc>
              <a:spcBef>
                <a:spcPts val="0"/>
              </a:spcBef>
              <a:spcAft>
                <a:spcPts val="0"/>
              </a:spcAft>
              <a:buSzPts val="2400"/>
              <a:buFont typeface="Vidaloka"/>
              <a:buNone/>
              <a:defRPr b="1" sz="2400">
                <a:latin typeface="Vidaloka"/>
                <a:ea typeface="Vidaloka"/>
                <a:cs typeface="Vidaloka"/>
                <a:sym typeface="Vidaloka"/>
              </a:defRPr>
            </a:lvl4pPr>
            <a:lvl5pPr lvl="4" algn="ctr">
              <a:lnSpc>
                <a:spcPct val="115000"/>
              </a:lnSpc>
              <a:spcBef>
                <a:spcPts val="0"/>
              </a:spcBef>
              <a:spcAft>
                <a:spcPts val="0"/>
              </a:spcAft>
              <a:buSzPts val="2400"/>
              <a:buFont typeface="Vidaloka"/>
              <a:buNone/>
              <a:defRPr b="1" sz="2400">
                <a:latin typeface="Vidaloka"/>
                <a:ea typeface="Vidaloka"/>
                <a:cs typeface="Vidaloka"/>
                <a:sym typeface="Vidaloka"/>
              </a:defRPr>
            </a:lvl5pPr>
            <a:lvl6pPr lvl="5" algn="ctr">
              <a:lnSpc>
                <a:spcPct val="115000"/>
              </a:lnSpc>
              <a:spcBef>
                <a:spcPts val="0"/>
              </a:spcBef>
              <a:spcAft>
                <a:spcPts val="0"/>
              </a:spcAft>
              <a:buSzPts val="2400"/>
              <a:buFont typeface="Vidaloka"/>
              <a:buNone/>
              <a:defRPr b="1" sz="2400">
                <a:latin typeface="Vidaloka"/>
                <a:ea typeface="Vidaloka"/>
                <a:cs typeface="Vidaloka"/>
                <a:sym typeface="Vidaloka"/>
              </a:defRPr>
            </a:lvl6pPr>
            <a:lvl7pPr lvl="6" algn="ctr">
              <a:lnSpc>
                <a:spcPct val="115000"/>
              </a:lnSpc>
              <a:spcBef>
                <a:spcPts val="0"/>
              </a:spcBef>
              <a:spcAft>
                <a:spcPts val="0"/>
              </a:spcAft>
              <a:buSzPts val="2400"/>
              <a:buFont typeface="Vidaloka"/>
              <a:buNone/>
              <a:defRPr b="1" sz="2400">
                <a:latin typeface="Vidaloka"/>
                <a:ea typeface="Vidaloka"/>
                <a:cs typeface="Vidaloka"/>
                <a:sym typeface="Vidaloka"/>
              </a:defRPr>
            </a:lvl7pPr>
            <a:lvl8pPr lvl="7" algn="ctr">
              <a:lnSpc>
                <a:spcPct val="115000"/>
              </a:lnSpc>
              <a:spcBef>
                <a:spcPts val="0"/>
              </a:spcBef>
              <a:spcAft>
                <a:spcPts val="0"/>
              </a:spcAft>
              <a:buSzPts val="2400"/>
              <a:buFont typeface="Vidaloka"/>
              <a:buNone/>
              <a:defRPr b="1" sz="2400">
                <a:latin typeface="Vidaloka"/>
                <a:ea typeface="Vidaloka"/>
                <a:cs typeface="Vidaloka"/>
                <a:sym typeface="Vidaloka"/>
              </a:defRPr>
            </a:lvl8pPr>
            <a:lvl9pPr lvl="8" algn="ctr">
              <a:lnSpc>
                <a:spcPct val="115000"/>
              </a:lnSpc>
              <a:spcBef>
                <a:spcPts val="0"/>
              </a:spcBef>
              <a:spcAft>
                <a:spcPts val="0"/>
              </a:spcAft>
              <a:buSzPts val="2400"/>
              <a:buFont typeface="Vidaloka"/>
              <a:buNone/>
              <a:defRPr b="1" sz="2400">
                <a:latin typeface="Vidaloka"/>
                <a:ea typeface="Vidaloka"/>
                <a:cs typeface="Vidaloka"/>
                <a:sym typeface="Vidaloka"/>
              </a:defRPr>
            </a:lvl9pPr>
          </a:lstStyle>
          <a:p/>
        </p:txBody>
      </p:sp>
      <p:sp>
        <p:nvSpPr>
          <p:cNvPr id="131" name="Google Shape;131;p34"/>
          <p:cNvSpPr txBox="1"/>
          <p:nvPr>
            <p:ph idx="2" type="subTitle"/>
          </p:nvPr>
        </p:nvSpPr>
        <p:spPr>
          <a:xfrm>
            <a:off x="5038975" y="2961200"/>
            <a:ext cx="2486100" cy="90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2" name="Google Shape;132;p34"/>
          <p:cNvSpPr txBox="1"/>
          <p:nvPr>
            <p:ph idx="3" type="subTitle"/>
          </p:nvPr>
        </p:nvSpPr>
        <p:spPr>
          <a:xfrm>
            <a:off x="1693175" y="2551449"/>
            <a:ext cx="2486100" cy="50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b="1" sz="2400">
                <a:latin typeface="Vidaloka"/>
                <a:ea typeface="Vidaloka"/>
                <a:cs typeface="Vidaloka"/>
                <a:sym typeface="Vidaloka"/>
              </a:defRPr>
            </a:lvl2pPr>
            <a:lvl3pPr lvl="2" algn="ctr">
              <a:lnSpc>
                <a:spcPct val="115000"/>
              </a:lnSpc>
              <a:spcBef>
                <a:spcPts val="0"/>
              </a:spcBef>
              <a:spcAft>
                <a:spcPts val="0"/>
              </a:spcAft>
              <a:buSzPts val="2400"/>
              <a:buFont typeface="Vidaloka"/>
              <a:buNone/>
              <a:defRPr b="1" sz="2400">
                <a:latin typeface="Vidaloka"/>
                <a:ea typeface="Vidaloka"/>
                <a:cs typeface="Vidaloka"/>
                <a:sym typeface="Vidaloka"/>
              </a:defRPr>
            </a:lvl3pPr>
            <a:lvl4pPr lvl="3" algn="ctr">
              <a:lnSpc>
                <a:spcPct val="115000"/>
              </a:lnSpc>
              <a:spcBef>
                <a:spcPts val="0"/>
              </a:spcBef>
              <a:spcAft>
                <a:spcPts val="0"/>
              </a:spcAft>
              <a:buSzPts val="2400"/>
              <a:buFont typeface="Vidaloka"/>
              <a:buNone/>
              <a:defRPr b="1" sz="2400">
                <a:latin typeface="Vidaloka"/>
                <a:ea typeface="Vidaloka"/>
                <a:cs typeface="Vidaloka"/>
                <a:sym typeface="Vidaloka"/>
              </a:defRPr>
            </a:lvl4pPr>
            <a:lvl5pPr lvl="4" algn="ctr">
              <a:lnSpc>
                <a:spcPct val="115000"/>
              </a:lnSpc>
              <a:spcBef>
                <a:spcPts val="0"/>
              </a:spcBef>
              <a:spcAft>
                <a:spcPts val="0"/>
              </a:spcAft>
              <a:buSzPts val="2400"/>
              <a:buFont typeface="Vidaloka"/>
              <a:buNone/>
              <a:defRPr b="1" sz="2400">
                <a:latin typeface="Vidaloka"/>
                <a:ea typeface="Vidaloka"/>
                <a:cs typeface="Vidaloka"/>
                <a:sym typeface="Vidaloka"/>
              </a:defRPr>
            </a:lvl5pPr>
            <a:lvl6pPr lvl="5" algn="ctr">
              <a:lnSpc>
                <a:spcPct val="115000"/>
              </a:lnSpc>
              <a:spcBef>
                <a:spcPts val="0"/>
              </a:spcBef>
              <a:spcAft>
                <a:spcPts val="0"/>
              </a:spcAft>
              <a:buSzPts val="2400"/>
              <a:buFont typeface="Vidaloka"/>
              <a:buNone/>
              <a:defRPr b="1" sz="2400">
                <a:latin typeface="Vidaloka"/>
                <a:ea typeface="Vidaloka"/>
                <a:cs typeface="Vidaloka"/>
                <a:sym typeface="Vidaloka"/>
              </a:defRPr>
            </a:lvl6pPr>
            <a:lvl7pPr lvl="6" algn="ctr">
              <a:lnSpc>
                <a:spcPct val="115000"/>
              </a:lnSpc>
              <a:spcBef>
                <a:spcPts val="0"/>
              </a:spcBef>
              <a:spcAft>
                <a:spcPts val="0"/>
              </a:spcAft>
              <a:buSzPts val="2400"/>
              <a:buFont typeface="Vidaloka"/>
              <a:buNone/>
              <a:defRPr b="1" sz="2400">
                <a:latin typeface="Vidaloka"/>
                <a:ea typeface="Vidaloka"/>
                <a:cs typeface="Vidaloka"/>
                <a:sym typeface="Vidaloka"/>
              </a:defRPr>
            </a:lvl7pPr>
            <a:lvl8pPr lvl="7" algn="ctr">
              <a:lnSpc>
                <a:spcPct val="115000"/>
              </a:lnSpc>
              <a:spcBef>
                <a:spcPts val="0"/>
              </a:spcBef>
              <a:spcAft>
                <a:spcPts val="0"/>
              </a:spcAft>
              <a:buSzPts val="2400"/>
              <a:buFont typeface="Vidaloka"/>
              <a:buNone/>
              <a:defRPr b="1" sz="2400">
                <a:latin typeface="Vidaloka"/>
                <a:ea typeface="Vidaloka"/>
                <a:cs typeface="Vidaloka"/>
                <a:sym typeface="Vidaloka"/>
              </a:defRPr>
            </a:lvl8pPr>
            <a:lvl9pPr lvl="8" algn="ctr">
              <a:lnSpc>
                <a:spcPct val="115000"/>
              </a:lnSpc>
              <a:spcBef>
                <a:spcPts val="0"/>
              </a:spcBef>
              <a:spcAft>
                <a:spcPts val="0"/>
              </a:spcAft>
              <a:buSzPts val="2400"/>
              <a:buFont typeface="Vidaloka"/>
              <a:buNone/>
              <a:defRPr b="1" sz="2400">
                <a:latin typeface="Vidaloka"/>
                <a:ea typeface="Vidaloka"/>
                <a:cs typeface="Vidaloka"/>
                <a:sym typeface="Vidaloka"/>
              </a:defRPr>
            </a:lvl9pPr>
          </a:lstStyle>
          <a:p/>
        </p:txBody>
      </p:sp>
      <p:sp>
        <p:nvSpPr>
          <p:cNvPr id="133" name="Google Shape;133;p34"/>
          <p:cNvSpPr txBox="1"/>
          <p:nvPr>
            <p:ph idx="4" type="subTitle"/>
          </p:nvPr>
        </p:nvSpPr>
        <p:spPr>
          <a:xfrm>
            <a:off x="1693175" y="2961200"/>
            <a:ext cx="2486100" cy="90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34" name="Google Shape;134;p3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35" name="Google Shape;135;p3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36" name="Google Shape;136;p34"/>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37" name="Shape 137"/>
        <p:cNvGrpSpPr/>
        <p:nvPr/>
      </p:nvGrpSpPr>
      <p:grpSpPr>
        <a:xfrm>
          <a:off x="0" y="0"/>
          <a:ext cx="0" cy="0"/>
          <a:chOff x="0" y="0"/>
          <a:chExt cx="0" cy="0"/>
        </a:xfrm>
      </p:grpSpPr>
      <p:sp>
        <p:nvSpPr>
          <p:cNvPr id="138" name="Google Shape;138;p35"/>
          <p:cNvSpPr txBox="1"/>
          <p:nvPr>
            <p:ph type="title"/>
          </p:nvPr>
        </p:nvSpPr>
        <p:spPr>
          <a:xfrm>
            <a:off x="1877475" y="445025"/>
            <a:ext cx="538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9" name="Google Shape;139;p35"/>
          <p:cNvSpPr txBox="1"/>
          <p:nvPr>
            <p:ph idx="1" type="subTitle"/>
          </p:nvPr>
        </p:nvSpPr>
        <p:spPr>
          <a:xfrm>
            <a:off x="3226708" y="1405390"/>
            <a:ext cx="2486100" cy="40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40" name="Google Shape;140;p35"/>
          <p:cNvSpPr txBox="1"/>
          <p:nvPr>
            <p:ph idx="2" type="subTitle"/>
          </p:nvPr>
        </p:nvSpPr>
        <p:spPr>
          <a:xfrm>
            <a:off x="3226708" y="180641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1" name="Google Shape;141;p35"/>
          <p:cNvSpPr txBox="1"/>
          <p:nvPr>
            <p:ph idx="3" type="subTitle"/>
          </p:nvPr>
        </p:nvSpPr>
        <p:spPr>
          <a:xfrm>
            <a:off x="719108" y="1405390"/>
            <a:ext cx="2486100" cy="40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42" name="Google Shape;142;p35"/>
          <p:cNvSpPr txBox="1"/>
          <p:nvPr>
            <p:ph idx="4" type="subTitle"/>
          </p:nvPr>
        </p:nvSpPr>
        <p:spPr>
          <a:xfrm>
            <a:off x="719108" y="180641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3" name="Google Shape;143;p35"/>
          <p:cNvSpPr txBox="1"/>
          <p:nvPr>
            <p:ph idx="5" type="subTitle"/>
          </p:nvPr>
        </p:nvSpPr>
        <p:spPr>
          <a:xfrm>
            <a:off x="3226708" y="3171118"/>
            <a:ext cx="2486100" cy="46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44" name="Google Shape;144;p35"/>
          <p:cNvSpPr txBox="1"/>
          <p:nvPr>
            <p:ph idx="6" type="subTitle"/>
          </p:nvPr>
        </p:nvSpPr>
        <p:spPr>
          <a:xfrm>
            <a:off x="3226708" y="356548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5" name="Google Shape;145;p35"/>
          <p:cNvSpPr txBox="1"/>
          <p:nvPr>
            <p:ph idx="7" type="subTitle"/>
          </p:nvPr>
        </p:nvSpPr>
        <p:spPr>
          <a:xfrm>
            <a:off x="719108" y="3171118"/>
            <a:ext cx="2486100" cy="46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46" name="Google Shape;146;p35"/>
          <p:cNvSpPr txBox="1"/>
          <p:nvPr>
            <p:ph idx="8" type="subTitle"/>
          </p:nvPr>
        </p:nvSpPr>
        <p:spPr>
          <a:xfrm>
            <a:off x="719158" y="356548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47" name="Google Shape;147;p3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8" name="Google Shape;148;p3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9" name="Shape 149"/>
        <p:cNvGrpSpPr/>
        <p:nvPr/>
      </p:nvGrpSpPr>
      <p:grpSpPr>
        <a:xfrm>
          <a:off x="0" y="0"/>
          <a:ext cx="0" cy="0"/>
          <a:chOff x="0" y="0"/>
          <a:chExt cx="0" cy="0"/>
        </a:xfrm>
      </p:grpSpPr>
      <p:sp>
        <p:nvSpPr>
          <p:cNvPr id="150" name="Google Shape;150;p36"/>
          <p:cNvSpPr txBox="1"/>
          <p:nvPr>
            <p:ph idx="1" type="body"/>
          </p:nvPr>
        </p:nvSpPr>
        <p:spPr>
          <a:xfrm>
            <a:off x="713225" y="441927"/>
            <a:ext cx="3557100" cy="9777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151" name="Google Shape;151;p3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2" name="Google Shape;152;p3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3" name="Google Shape;153;p36"/>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54" name="Shape 154"/>
        <p:cNvGrpSpPr/>
        <p:nvPr/>
      </p:nvGrpSpPr>
      <p:grpSpPr>
        <a:xfrm>
          <a:off x="0" y="0"/>
          <a:ext cx="0" cy="0"/>
          <a:chOff x="0" y="0"/>
          <a:chExt cx="0" cy="0"/>
        </a:xfrm>
      </p:grpSpPr>
      <p:cxnSp>
        <p:nvCxnSpPr>
          <p:cNvPr id="155" name="Google Shape;155;p3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6" name="Google Shape;156;p3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7" name="Google Shape;157;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58" name="Google Shape;158;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159" name="Google Shape;159;p37"/>
          <p:cNvSpPr txBox="1"/>
          <p:nvPr>
            <p:ph idx="1" type="body"/>
          </p:nvPr>
        </p:nvSpPr>
        <p:spPr>
          <a:xfrm>
            <a:off x="5547900" y="3007750"/>
            <a:ext cx="2883000" cy="1595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algn="l">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algn="l">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algn="l">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algn="l">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algn="l">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algn="l">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algn="l">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algn="l">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0" name="Shape 160"/>
        <p:cNvGrpSpPr/>
        <p:nvPr/>
      </p:nvGrpSpPr>
      <p:grpSpPr>
        <a:xfrm>
          <a:off x="0" y="0"/>
          <a:ext cx="0" cy="0"/>
          <a:chOff x="0" y="0"/>
          <a:chExt cx="0" cy="0"/>
        </a:xfrm>
      </p:grpSpPr>
      <p:sp>
        <p:nvSpPr>
          <p:cNvPr id="161" name="Google Shape;161;p38"/>
          <p:cNvSpPr txBox="1"/>
          <p:nvPr>
            <p:ph hasCustomPrompt="1" type="title"/>
          </p:nvPr>
        </p:nvSpPr>
        <p:spPr>
          <a:xfrm>
            <a:off x="713225" y="1345363"/>
            <a:ext cx="7717500" cy="164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0"/>
              <a:buNone/>
              <a:defRPr sz="12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62" name="Google Shape;162;p38"/>
          <p:cNvSpPr txBox="1"/>
          <p:nvPr>
            <p:ph idx="1" type="subTitle"/>
          </p:nvPr>
        </p:nvSpPr>
        <p:spPr>
          <a:xfrm>
            <a:off x="1514325" y="3188648"/>
            <a:ext cx="6120300" cy="375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cxnSp>
        <p:nvCxnSpPr>
          <p:cNvPr id="163" name="Google Shape;163;p3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4" name="Google Shape;164;p3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5" name="Google Shape;165;p3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66" name="Google Shape;166;p3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1"/>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21"/>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chemeClr val="dk1"/>
              </a:buClr>
              <a:buSzPts val="1800"/>
              <a:buFont typeface="Lato"/>
              <a:buChar char="●"/>
              <a:defRPr sz="1100"/>
            </a:lvl1pPr>
            <a:lvl2pPr indent="-317500" lvl="1" marL="914400" algn="l">
              <a:lnSpc>
                <a:spcPct val="115000"/>
              </a:lnSpc>
              <a:spcBef>
                <a:spcPts val="0"/>
              </a:spcBef>
              <a:spcAft>
                <a:spcPts val="0"/>
              </a:spcAft>
              <a:buClr>
                <a:schemeClr val="dk1"/>
              </a:buClr>
              <a:buSzPts val="1400"/>
              <a:buFont typeface="Lato"/>
              <a:buChar char="○"/>
              <a:defRPr/>
            </a:lvl2pPr>
            <a:lvl3pPr indent="-317500" lvl="2" marL="1371600" algn="l">
              <a:lnSpc>
                <a:spcPct val="115000"/>
              </a:lnSpc>
              <a:spcBef>
                <a:spcPts val="0"/>
              </a:spcBef>
              <a:spcAft>
                <a:spcPts val="0"/>
              </a:spcAft>
              <a:buClr>
                <a:schemeClr val="dk1"/>
              </a:buClr>
              <a:buSzPts val="1400"/>
              <a:buFont typeface="Lato"/>
              <a:buChar char="■"/>
              <a:defRPr/>
            </a:lvl3pPr>
            <a:lvl4pPr indent="-317500" lvl="3" marL="1828800" algn="l">
              <a:lnSpc>
                <a:spcPct val="115000"/>
              </a:lnSpc>
              <a:spcBef>
                <a:spcPts val="0"/>
              </a:spcBef>
              <a:spcAft>
                <a:spcPts val="0"/>
              </a:spcAft>
              <a:buClr>
                <a:schemeClr val="dk1"/>
              </a:buClr>
              <a:buSzPts val="1400"/>
              <a:buFont typeface="Lato"/>
              <a:buChar char="●"/>
              <a:defRPr/>
            </a:lvl4pPr>
            <a:lvl5pPr indent="-317500" lvl="4" marL="2286000" algn="l">
              <a:lnSpc>
                <a:spcPct val="115000"/>
              </a:lnSpc>
              <a:spcBef>
                <a:spcPts val="0"/>
              </a:spcBef>
              <a:spcAft>
                <a:spcPts val="0"/>
              </a:spcAft>
              <a:buClr>
                <a:schemeClr val="dk1"/>
              </a:buClr>
              <a:buSzPts val="1400"/>
              <a:buFont typeface="Lato"/>
              <a:buChar char="○"/>
              <a:defRPr/>
            </a:lvl5pPr>
            <a:lvl6pPr indent="-317500" lvl="5" marL="2743200" algn="l">
              <a:lnSpc>
                <a:spcPct val="115000"/>
              </a:lnSpc>
              <a:spcBef>
                <a:spcPts val="0"/>
              </a:spcBef>
              <a:spcAft>
                <a:spcPts val="0"/>
              </a:spcAft>
              <a:buClr>
                <a:schemeClr val="dk1"/>
              </a:buClr>
              <a:buSzPts val="1400"/>
              <a:buFont typeface="Lato"/>
              <a:buChar char="■"/>
              <a:defRPr/>
            </a:lvl6pPr>
            <a:lvl7pPr indent="-317500" lvl="6" marL="3200400" algn="l">
              <a:lnSpc>
                <a:spcPct val="115000"/>
              </a:lnSpc>
              <a:spcBef>
                <a:spcPts val="0"/>
              </a:spcBef>
              <a:spcAft>
                <a:spcPts val="0"/>
              </a:spcAft>
              <a:buClr>
                <a:schemeClr val="dk1"/>
              </a:buClr>
              <a:buSzPts val="1400"/>
              <a:buFont typeface="Lato"/>
              <a:buChar char="●"/>
              <a:defRPr/>
            </a:lvl7pPr>
            <a:lvl8pPr indent="-317500" lvl="7" marL="3657600" algn="l">
              <a:lnSpc>
                <a:spcPct val="115000"/>
              </a:lnSpc>
              <a:spcBef>
                <a:spcPts val="0"/>
              </a:spcBef>
              <a:spcAft>
                <a:spcPts val="0"/>
              </a:spcAft>
              <a:buClr>
                <a:schemeClr val="dk1"/>
              </a:buClr>
              <a:buSzPts val="1400"/>
              <a:buFont typeface="Lato"/>
              <a:buChar char="○"/>
              <a:defRPr/>
            </a:lvl8pPr>
            <a:lvl9pPr indent="-317500" lvl="8" marL="4114800" algn="l">
              <a:lnSpc>
                <a:spcPct val="115000"/>
              </a:lnSpc>
              <a:spcBef>
                <a:spcPts val="0"/>
              </a:spcBef>
              <a:spcAft>
                <a:spcPts val="0"/>
              </a:spcAft>
              <a:buClr>
                <a:schemeClr val="dk1"/>
              </a:buClr>
              <a:buSzPts val="1400"/>
              <a:buFont typeface="Lato"/>
              <a:buChar char="■"/>
              <a:defRPr/>
            </a:lvl9pPr>
          </a:lstStyle>
          <a:p/>
        </p:txBody>
      </p:sp>
      <p:cxnSp>
        <p:nvCxnSpPr>
          <p:cNvPr id="18" name="Google Shape;18;p2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 name="Google Shape;19;p2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 name="Google Shape;20;p21"/>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67" name="Shape 167"/>
        <p:cNvGrpSpPr/>
        <p:nvPr/>
      </p:nvGrpSpPr>
      <p:grpSpPr>
        <a:xfrm>
          <a:off x="0" y="0"/>
          <a:ext cx="0" cy="0"/>
          <a:chOff x="0" y="0"/>
          <a:chExt cx="0" cy="0"/>
        </a:xfrm>
      </p:grpSpPr>
      <p:sp>
        <p:nvSpPr>
          <p:cNvPr id="168" name="Google Shape;168;p39"/>
          <p:cNvSpPr txBox="1"/>
          <p:nvPr>
            <p:ph type="title"/>
          </p:nvPr>
        </p:nvSpPr>
        <p:spPr>
          <a:xfrm>
            <a:off x="713225" y="1345375"/>
            <a:ext cx="6120300" cy="164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0"/>
              <a:buNone/>
              <a:defRPr sz="12000">
                <a:solidFill>
                  <a:schemeClr val="accent1"/>
                </a:solidFill>
              </a:defRPr>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169" name="Google Shape;169;p39"/>
          <p:cNvSpPr txBox="1"/>
          <p:nvPr>
            <p:ph idx="1" type="subTitle"/>
          </p:nvPr>
        </p:nvSpPr>
        <p:spPr>
          <a:xfrm>
            <a:off x="713225" y="3188648"/>
            <a:ext cx="6120300" cy="37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cxnSp>
        <p:nvCxnSpPr>
          <p:cNvPr id="170" name="Google Shape;170;p3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1" name="Google Shape;171;p3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2" name="Google Shape;172;p3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73" name="Google Shape;173;p3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74" name="Shape 174"/>
        <p:cNvGrpSpPr/>
        <p:nvPr/>
      </p:nvGrpSpPr>
      <p:grpSpPr>
        <a:xfrm>
          <a:off x="0" y="0"/>
          <a:ext cx="0" cy="0"/>
          <a:chOff x="0" y="0"/>
          <a:chExt cx="0" cy="0"/>
        </a:xfrm>
      </p:grpSpPr>
      <p:sp>
        <p:nvSpPr>
          <p:cNvPr id="175" name="Google Shape;175;p4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76" name="Google Shape;176;p4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7" name="Google Shape;177;p4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8" name="Google Shape;178;p40"/>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79" name="Shape 179"/>
        <p:cNvGrpSpPr/>
        <p:nvPr/>
      </p:nvGrpSpPr>
      <p:grpSpPr>
        <a:xfrm>
          <a:off x="0" y="0"/>
          <a:ext cx="0" cy="0"/>
          <a:chOff x="0" y="0"/>
          <a:chExt cx="0" cy="0"/>
        </a:xfrm>
      </p:grpSpPr>
      <p:sp>
        <p:nvSpPr>
          <p:cNvPr id="180" name="Google Shape;180;p41"/>
          <p:cNvSpPr txBox="1"/>
          <p:nvPr>
            <p:ph type="title"/>
          </p:nvPr>
        </p:nvSpPr>
        <p:spPr>
          <a:xfrm>
            <a:off x="4956100" y="2467375"/>
            <a:ext cx="2475300" cy="64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81" name="Google Shape;181;p41"/>
          <p:cNvSpPr txBox="1"/>
          <p:nvPr>
            <p:ph idx="2" type="title"/>
          </p:nvPr>
        </p:nvSpPr>
        <p:spPr>
          <a:xfrm>
            <a:off x="4956100" y="1402325"/>
            <a:ext cx="1650900" cy="9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b="1" sz="6000"/>
            </a:lvl2pPr>
            <a:lvl3pPr lvl="2" algn="l">
              <a:lnSpc>
                <a:spcPct val="100000"/>
              </a:lnSpc>
              <a:spcBef>
                <a:spcPts val="0"/>
              </a:spcBef>
              <a:spcAft>
                <a:spcPts val="0"/>
              </a:spcAft>
              <a:buSzPts val="6000"/>
              <a:buNone/>
              <a:defRPr b="1" sz="6000"/>
            </a:lvl3pPr>
            <a:lvl4pPr lvl="3" algn="l">
              <a:lnSpc>
                <a:spcPct val="100000"/>
              </a:lnSpc>
              <a:spcBef>
                <a:spcPts val="0"/>
              </a:spcBef>
              <a:spcAft>
                <a:spcPts val="0"/>
              </a:spcAft>
              <a:buSzPts val="6000"/>
              <a:buNone/>
              <a:defRPr b="1" sz="6000"/>
            </a:lvl4pPr>
            <a:lvl5pPr lvl="4" algn="l">
              <a:lnSpc>
                <a:spcPct val="100000"/>
              </a:lnSpc>
              <a:spcBef>
                <a:spcPts val="0"/>
              </a:spcBef>
              <a:spcAft>
                <a:spcPts val="0"/>
              </a:spcAft>
              <a:buSzPts val="6000"/>
              <a:buNone/>
              <a:defRPr b="1" sz="6000"/>
            </a:lvl5pPr>
            <a:lvl6pPr lvl="5" algn="l">
              <a:lnSpc>
                <a:spcPct val="100000"/>
              </a:lnSpc>
              <a:spcBef>
                <a:spcPts val="0"/>
              </a:spcBef>
              <a:spcAft>
                <a:spcPts val="0"/>
              </a:spcAft>
              <a:buSzPts val="6000"/>
              <a:buNone/>
              <a:defRPr b="1" sz="6000"/>
            </a:lvl6pPr>
            <a:lvl7pPr lvl="6" algn="l">
              <a:lnSpc>
                <a:spcPct val="100000"/>
              </a:lnSpc>
              <a:spcBef>
                <a:spcPts val="0"/>
              </a:spcBef>
              <a:spcAft>
                <a:spcPts val="0"/>
              </a:spcAft>
              <a:buSzPts val="6000"/>
              <a:buNone/>
              <a:defRPr b="1" sz="6000"/>
            </a:lvl7pPr>
            <a:lvl8pPr lvl="7" algn="l">
              <a:lnSpc>
                <a:spcPct val="100000"/>
              </a:lnSpc>
              <a:spcBef>
                <a:spcPts val="0"/>
              </a:spcBef>
              <a:spcAft>
                <a:spcPts val="0"/>
              </a:spcAft>
              <a:buSzPts val="6000"/>
              <a:buNone/>
              <a:defRPr b="1" sz="6000"/>
            </a:lvl8pPr>
            <a:lvl9pPr lvl="8" algn="l">
              <a:lnSpc>
                <a:spcPct val="100000"/>
              </a:lnSpc>
              <a:spcBef>
                <a:spcPts val="0"/>
              </a:spcBef>
              <a:spcAft>
                <a:spcPts val="0"/>
              </a:spcAft>
              <a:buSzPts val="6000"/>
              <a:buNone/>
              <a:defRPr b="1" sz="6000"/>
            </a:lvl9pPr>
          </a:lstStyle>
          <a:p/>
        </p:txBody>
      </p:sp>
      <p:sp>
        <p:nvSpPr>
          <p:cNvPr id="182" name="Google Shape;182;p41"/>
          <p:cNvSpPr txBox="1"/>
          <p:nvPr>
            <p:ph idx="1" type="subTitle"/>
          </p:nvPr>
        </p:nvSpPr>
        <p:spPr>
          <a:xfrm>
            <a:off x="4956100" y="3116275"/>
            <a:ext cx="2475300" cy="62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183" name="Google Shape;183;p4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4" name="Google Shape;184;p4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5" name="Google Shape;185;p41"/>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86" name="Shape 186"/>
        <p:cNvGrpSpPr/>
        <p:nvPr/>
      </p:nvGrpSpPr>
      <p:grpSpPr>
        <a:xfrm>
          <a:off x="0" y="0"/>
          <a:ext cx="0" cy="0"/>
          <a:chOff x="0" y="0"/>
          <a:chExt cx="0" cy="0"/>
        </a:xfrm>
      </p:grpSpPr>
      <p:sp>
        <p:nvSpPr>
          <p:cNvPr id="187" name="Google Shape;187;p42"/>
          <p:cNvSpPr txBox="1"/>
          <p:nvPr>
            <p:ph type="title"/>
          </p:nvPr>
        </p:nvSpPr>
        <p:spPr>
          <a:xfrm>
            <a:off x="4373850" y="944250"/>
            <a:ext cx="2475300" cy="64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88" name="Google Shape;188;p42"/>
          <p:cNvSpPr txBox="1"/>
          <p:nvPr>
            <p:ph idx="2" type="title"/>
          </p:nvPr>
        </p:nvSpPr>
        <p:spPr>
          <a:xfrm>
            <a:off x="2294850" y="1096650"/>
            <a:ext cx="1650900" cy="9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b="1" sz="6000"/>
            </a:lvl2pPr>
            <a:lvl3pPr lvl="2" algn="l">
              <a:lnSpc>
                <a:spcPct val="100000"/>
              </a:lnSpc>
              <a:spcBef>
                <a:spcPts val="0"/>
              </a:spcBef>
              <a:spcAft>
                <a:spcPts val="0"/>
              </a:spcAft>
              <a:buSzPts val="6000"/>
              <a:buNone/>
              <a:defRPr b="1" sz="6000"/>
            </a:lvl3pPr>
            <a:lvl4pPr lvl="3" algn="l">
              <a:lnSpc>
                <a:spcPct val="100000"/>
              </a:lnSpc>
              <a:spcBef>
                <a:spcPts val="0"/>
              </a:spcBef>
              <a:spcAft>
                <a:spcPts val="0"/>
              </a:spcAft>
              <a:buSzPts val="6000"/>
              <a:buNone/>
              <a:defRPr b="1" sz="6000"/>
            </a:lvl4pPr>
            <a:lvl5pPr lvl="4" algn="l">
              <a:lnSpc>
                <a:spcPct val="100000"/>
              </a:lnSpc>
              <a:spcBef>
                <a:spcPts val="0"/>
              </a:spcBef>
              <a:spcAft>
                <a:spcPts val="0"/>
              </a:spcAft>
              <a:buSzPts val="6000"/>
              <a:buNone/>
              <a:defRPr b="1" sz="6000"/>
            </a:lvl5pPr>
            <a:lvl6pPr lvl="5" algn="l">
              <a:lnSpc>
                <a:spcPct val="100000"/>
              </a:lnSpc>
              <a:spcBef>
                <a:spcPts val="0"/>
              </a:spcBef>
              <a:spcAft>
                <a:spcPts val="0"/>
              </a:spcAft>
              <a:buSzPts val="6000"/>
              <a:buNone/>
              <a:defRPr b="1" sz="6000"/>
            </a:lvl6pPr>
            <a:lvl7pPr lvl="6" algn="l">
              <a:lnSpc>
                <a:spcPct val="100000"/>
              </a:lnSpc>
              <a:spcBef>
                <a:spcPts val="0"/>
              </a:spcBef>
              <a:spcAft>
                <a:spcPts val="0"/>
              </a:spcAft>
              <a:buSzPts val="6000"/>
              <a:buNone/>
              <a:defRPr b="1" sz="6000"/>
            </a:lvl7pPr>
            <a:lvl8pPr lvl="7" algn="l">
              <a:lnSpc>
                <a:spcPct val="100000"/>
              </a:lnSpc>
              <a:spcBef>
                <a:spcPts val="0"/>
              </a:spcBef>
              <a:spcAft>
                <a:spcPts val="0"/>
              </a:spcAft>
              <a:buSzPts val="6000"/>
              <a:buNone/>
              <a:defRPr b="1" sz="6000"/>
            </a:lvl8pPr>
            <a:lvl9pPr lvl="8" algn="l">
              <a:lnSpc>
                <a:spcPct val="100000"/>
              </a:lnSpc>
              <a:spcBef>
                <a:spcPts val="0"/>
              </a:spcBef>
              <a:spcAft>
                <a:spcPts val="0"/>
              </a:spcAft>
              <a:buSzPts val="6000"/>
              <a:buNone/>
              <a:defRPr b="1" sz="6000"/>
            </a:lvl9pPr>
          </a:lstStyle>
          <a:p/>
        </p:txBody>
      </p:sp>
      <p:sp>
        <p:nvSpPr>
          <p:cNvPr id="189" name="Google Shape;189;p42"/>
          <p:cNvSpPr txBox="1"/>
          <p:nvPr>
            <p:ph idx="1" type="subTitle"/>
          </p:nvPr>
        </p:nvSpPr>
        <p:spPr>
          <a:xfrm>
            <a:off x="4373850" y="1593150"/>
            <a:ext cx="2475300" cy="62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190" name="Google Shape;190;p4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1" name="Google Shape;191;p4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2" name="Google Shape;192;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93" name="Google Shape;193;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94" name="Google Shape;194;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95" name="Google Shape;195;p4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196" name="Shape 196"/>
        <p:cNvGrpSpPr/>
        <p:nvPr/>
      </p:nvGrpSpPr>
      <p:grpSpPr>
        <a:xfrm>
          <a:off x="0" y="0"/>
          <a:ext cx="0" cy="0"/>
          <a:chOff x="0" y="0"/>
          <a:chExt cx="0" cy="0"/>
        </a:xfrm>
      </p:grpSpPr>
      <p:sp>
        <p:nvSpPr>
          <p:cNvPr id="197" name="Google Shape;197;p43"/>
          <p:cNvSpPr txBox="1"/>
          <p:nvPr>
            <p:ph type="title"/>
          </p:nvPr>
        </p:nvSpPr>
        <p:spPr>
          <a:xfrm>
            <a:off x="1043725" y="922567"/>
            <a:ext cx="3123000" cy="225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8" name="Google Shape;198;p43"/>
          <p:cNvSpPr txBox="1"/>
          <p:nvPr>
            <p:ph idx="1" type="subTitle"/>
          </p:nvPr>
        </p:nvSpPr>
        <p:spPr>
          <a:xfrm>
            <a:off x="1043725" y="3360938"/>
            <a:ext cx="3013500" cy="78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cxnSp>
        <p:nvCxnSpPr>
          <p:cNvPr id="199" name="Google Shape;199;p4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0" name="Google Shape;200;p4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1" name="Google Shape;201;p43"/>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02" name="Shape 202"/>
        <p:cNvGrpSpPr/>
        <p:nvPr/>
      </p:nvGrpSpPr>
      <p:grpSpPr>
        <a:xfrm>
          <a:off x="0" y="0"/>
          <a:ext cx="0" cy="0"/>
          <a:chOff x="0" y="0"/>
          <a:chExt cx="0" cy="0"/>
        </a:xfrm>
      </p:grpSpPr>
      <p:sp>
        <p:nvSpPr>
          <p:cNvPr id="203" name="Google Shape;203;p44"/>
          <p:cNvSpPr txBox="1"/>
          <p:nvPr>
            <p:ph type="title"/>
          </p:nvPr>
        </p:nvSpPr>
        <p:spPr>
          <a:xfrm>
            <a:off x="5310925" y="962565"/>
            <a:ext cx="3123000" cy="225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4" name="Google Shape;204;p44"/>
          <p:cNvSpPr txBox="1"/>
          <p:nvPr>
            <p:ph idx="1" type="subTitle"/>
          </p:nvPr>
        </p:nvSpPr>
        <p:spPr>
          <a:xfrm>
            <a:off x="5310925" y="3400935"/>
            <a:ext cx="3013500" cy="78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solidFill>
                  <a:schemeClr val="dk1"/>
                </a:solidFill>
              </a:defRPr>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cxnSp>
        <p:nvCxnSpPr>
          <p:cNvPr id="205" name="Google Shape;205;p4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6" name="Google Shape;206;p4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7" name="Google Shape;207;p4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08" name="Google Shape;208;p4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09" name="Google Shape;209;p4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10" name="Google Shape;210;p4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11" name="Shape 211"/>
        <p:cNvGrpSpPr/>
        <p:nvPr/>
      </p:nvGrpSpPr>
      <p:grpSpPr>
        <a:xfrm>
          <a:off x="0" y="0"/>
          <a:ext cx="0" cy="0"/>
          <a:chOff x="0" y="0"/>
          <a:chExt cx="0" cy="0"/>
        </a:xfrm>
      </p:grpSpPr>
      <p:sp>
        <p:nvSpPr>
          <p:cNvPr id="212" name="Google Shape;212;p45"/>
          <p:cNvSpPr txBox="1"/>
          <p:nvPr>
            <p:ph idx="1" type="subTitle"/>
          </p:nvPr>
        </p:nvSpPr>
        <p:spPr>
          <a:xfrm>
            <a:off x="3509000"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3" name="Google Shape;213;p45"/>
          <p:cNvSpPr txBox="1"/>
          <p:nvPr>
            <p:ph idx="2" type="subTitle"/>
          </p:nvPr>
        </p:nvSpPr>
        <p:spPr>
          <a:xfrm>
            <a:off x="350902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4" name="Google Shape;214;p45"/>
          <p:cNvSpPr txBox="1"/>
          <p:nvPr>
            <p:ph idx="3" type="subTitle"/>
          </p:nvPr>
        </p:nvSpPr>
        <p:spPr>
          <a:xfrm>
            <a:off x="953025"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45"/>
          <p:cNvSpPr txBox="1"/>
          <p:nvPr>
            <p:ph idx="4" type="subTitle"/>
          </p:nvPr>
        </p:nvSpPr>
        <p:spPr>
          <a:xfrm>
            <a:off x="95312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6" name="Google Shape;216;p45"/>
          <p:cNvSpPr txBox="1"/>
          <p:nvPr>
            <p:ph idx="5" type="subTitle"/>
          </p:nvPr>
        </p:nvSpPr>
        <p:spPr>
          <a:xfrm>
            <a:off x="6064875"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45"/>
          <p:cNvSpPr txBox="1"/>
          <p:nvPr>
            <p:ph idx="6" type="subTitle"/>
          </p:nvPr>
        </p:nvSpPr>
        <p:spPr>
          <a:xfrm>
            <a:off x="606487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8" name="Google Shape;218;p45"/>
          <p:cNvSpPr txBox="1"/>
          <p:nvPr>
            <p:ph type="title"/>
          </p:nvPr>
        </p:nvSpPr>
        <p:spPr>
          <a:xfrm>
            <a:off x="713225" y="445025"/>
            <a:ext cx="6655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4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20" name="Google Shape;220;p4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21" name="Shape 221"/>
        <p:cNvGrpSpPr/>
        <p:nvPr/>
      </p:nvGrpSpPr>
      <p:grpSpPr>
        <a:xfrm>
          <a:off x="0" y="0"/>
          <a:ext cx="0" cy="0"/>
          <a:chOff x="0" y="0"/>
          <a:chExt cx="0" cy="0"/>
        </a:xfrm>
      </p:grpSpPr>
      <p:sp>
        <p:nvSpPr>
          <p:cNvPr id="222" name="Google Shape;222;p46"/>
          <p:cNvSpPr txBox="1"/>
          <p:nvPr>
            <p:ph idx="1" type="subTitle"/>
          </p:nvPr>
        </p:nvSpPr>
        <p:spPr>
          <a:xfrm>
            <a:off x="3509000"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3" name="Google Shape;223;p46"/>
          <p:cNvSpPr txBox="1"/>
          <p:nvPr>
            <p:ph idx="2" type="subTitle"/>
          </p:nvPr>
        </p:nvSpPr>
        <p:spPr>
          <a:xfrm>
            <a:off x="350902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4" name="Google Shape;224;p46"/>
          <p:cNvSpPr txBox="1"/>
          <p:nvPr>
            <p:ph idx="3" type="subTitle"/>
          </p:nvPr>
        </p:nvSpPr>
        <p:spPr>
          <a:xfrm>
            <a:off x="953025"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5" name="Google Shape;225;p46"/>
          <p:cNvSpPr txBox="1"/>
          <p:nvPr>
            <p:ph idx="4" type="subTitle"/>
          </p:nvPr>
        </p:nvSpPr>
        <p:spPr>
          <a:xfrm>
            <a:off x="95312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6" name="Google Shape;226;p46"/>
          <p:cNvSpPr txBox="1"/>
          <p:nvPr>
            <p:ph idx="5" type="subTitle"/>
          </p:nvPr>
        </p:nvSpPr>
        <p:spPr>
          <a:xfrm>
            <a:off x="6064875"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7" name="Google Shape;227;p46"/>
          <p:cNvSpPr txBox="1"/>
          <p:nvPr>
            <p:ph idx="6" type="subTitle"/>
          </p:nvPr>
        </p:nvSpPr>
        <p:spPr>
          <a:xfrm>
            <a:off x="606487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8" name="Google Shape;228;p46"/>
          <p:cNvSpPr txBox="1"/>
          <p:nvPr>
            <p:ph type="title"/>
          </p:nvPr>
        </p:nvSpPr>
        <p:spPr>
          <a:xfrm>
            <a:off x="1244250" y="445025"/>
            <a:ext cx="665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29" name="Google Shape;229;p46"/>
          <p:cNvSpPr txBox="1"/>
          <p:nvPr>
            <p:ph idx="7" type="subTitle"/>
          </p:nvPr>
        </p:nvSpPr>
        <p:spPr>
          <a:xfrm>
            <a:off x="3509000"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46"/>
          <p:cNvSpPr txBox="1"/>
          <p:nvPr>
            <p:ph idx="8" type="subTitle"/>
          </p:nvPr>
        </p:nvSpPr>
        <p:spPr>
          <a:xfrm>
            <a:off x="350902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1" name="Google Shape;231;p46"/>
          <p:cNvSpPr txBox="1"/>
          <p:nvPr>
            <p:ph idx="9" type="subTitle"/>
          </p:nvPr>
        </p:nvSpPr>
        <p:spPr>
          <a:xfrm>
            <a:off x="95302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2" name="Google Shape;232;p46"/>
          <p:cNvSpPr txBox="1"/>
          <p:nvPr>
            <p:ph idx="13" type="subTitle"/>
          </p:nvPr>
        </p:nvSpPr>
        <p:spPr>
          <a:xfrm>
            <a:off x="95312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3" name="Google Shape;233;p46"/>
          <p:cNvSpPr txBox="1"/>
          <p:nvPr>
            <p:ph idx="14" type="subTitle"/>
          </p:nvPr>
        </p:nvSpPr>
        <p:spPr>
          <a:xfrm>
            <a:off x="606487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4" name="Google Shape;234;p46"/>
          <p:cNvSpPr txBox="1"/>
          <p:nvPr>
            <p:ph idx="15" type="subTitle"/>
          </p:nvPr>
        </p:nvSpPr>
        <p:spPr>
          <a:xfrm>
            <a:off x="606487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235" name="Google Shape;235;p4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36" name="Google Shape;236;p4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37" name="Google Shape;237;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38" name="Google Shape;238;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239" name="Shape 239"/>
        <p:cNvGrpSpPr/>
        <p:nvPr/>
      </p:nvGrpSpPr>
      <p:grpSpPr>
        <a:xfrm>
          <a:off x="0" y="0"/>
          <a:ext cx="0" cy="0"/>
          <a:chOff x="0" y="0"/>
          <a:chExt cx="0" cy="0"/>
        </a:xfrm>
      </p:grpSpPr>
      <p:sp>
        <p:nvSpPr>
          <p:cNvPr id="240" name="Google Shape;240;p47"/>
          <p:cNvSpPr txBox="1"/>
          <p:nvPr>
            <p:ph idx="1" type="subTitle"/>
          </p:nvPr>
        </p:nvSpPr>
        <p:spPr>
          <a:xfrm>
            <a:off x="3718325" y="3294199"/>
            <a:ext cx="16428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1" name="Google Shape;241;p47"/>
          <p:cNvSpPr txBox="1"/>
          <p:nvPr>
            <p:ph idx="2" type="subTitle"/>
          </p:nvPr>
        </p:nvSpPr>
        <p:spPr>
          <a:xfrm>
            <a:off x="3617675"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242" name="Google Shape;242;p47"/>
          <p:cNvSpPr txBox="1"/>
          <p:nvPr>
            <p:ph idx="3" type="subTitle"/>
          </p:nvPr>
        </p:nvSpPr>
        <p:spPr>
          <a:xfrm>
            <a:off x="1328025" y="3294199"/>
            <a:ext cx="16428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47"/>
          <p:cNvSpPr txBox="1"/>
          <p:nvPr>
            <p:ph idx="4" type="subTitle"/>
          </p:nvPr>
        </p:nvSpPr>
        <p:spPr>
          <a:xfrm>
            <a:off x="1227426"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244" name="Google Shape;244;p47"/>
          <p:cNvSpPr txBox="1"/>
          <p:nvPr>
            <p:ph idx="5" type="subTitle"/>
          </p:nvPr>
        </p:nvSpPr>
        <p:spPr>
          <a:xfrm>
            <a:off x="6108550" y="3294199"/>
            <a:ext cx="16431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47"/>
          <p:cNvSpPr txBox="1"/>
          <p:nvPr>
            <p:ph idx="6" type="subTitle"/>
          </p:nvPr>
        </p:nvSpPr>
        <p:spPr>
          <a:xfrm>
            <a:off x="6008050"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246" name="Google Shape;246;p47"/>
          <p:cNvSpPr txBox="1"/>
          <p:nvPr>
            <p:ph type="title"/>
          </p:nvPr>
        </p:nvSpPr>
        <p:spPr>
          <a:xfrm>
            <a:off x="713225" y="445025"/>
            <a:ext cx="3188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47" name="Google Shape;247;p4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48" name="Google Shape;248;p4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49" name="Shape 249"/>
        <p:cNvGrpSpPr/>
        <p:nvPr/>
      </p:nvGrpSpPr>
      <p:grpSpPr>
        <a:xfrm>
          <a:off x="0" y="0"/>
          <a:ext cx="0" cy="0"/>
          <a:chOff x="0" y="0"/>
          <a:chExt cx="0" cy="0"/>
        </a:xfrm>
      </p:grpSpPr>
      <p:sp>
        <p:nvSpPr>
          <p:cNvPr id="250" name="Google Shape;250;p48"/>
          <p:cNvSpPr txBox="1"/>
          <p:nvPr>
            <p:ph idx="1" type="subTitle"/>
          </p:nvPr>
        </p:nvSpPr>
        <p:spPr>
          <a:xfrm>
            <a:off x="3414050"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1" name="Google Shape;251;p48"/>
          <p:cNvSpPr txBox="1"/>
          <p:nvPr>
            <p:ph idx="2" type="subTitle"/>
          </p:nvPr>
        </p:nvSpPr>
        <p:spPr>
          <a:xfrm>
            <a:off x="3564200"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2" name="Google Shape;252;p48"/>
          <p:cNvSpPr txBox="1"/>
          <p:nvPr>
            <p:ph idx="3" type="subTitle"/>
          </p:nvPr>
        </p:nvSpPr>
        <p:spPr>
          <a:xfrm>
            <a:off x="7057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3" name="Google Shape;253;p48"/>
          <p:cNvSpPr txBox="1"/>
          <p:nvPr>
            <p:ph idx="4" type="subTitle"/>
          </p:nvPr>
        </p:nvSpPr>
        <p:spPr>
          <a:xfrm>
            <a:off x="8558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4" name="Google Shape;254;p48"/>
          <p:cNvSpPr txBox="1"/>
          <p:nvPr>
            <p:ph idx="5" type="subTitle"/>
          </p:nvPr>
        </p:nvSpPr>
        <p:spPr>
          <a:xfrm>
            <a:off x="61223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5" name="Google Shape;255;p48"/>
          <p:cNvSpPr txBox="1"/>
          <p:nvPr>
            <p:ph idx="6" type="subTitle"/>
          </p:nvPr>
        </p:nvSpPr>
        <p:spPr>
          <a:xfrm>
            <a:off x="62724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6" name="Google Shape;256;p48"/>
          <p:cNvSpPr txBox="1"/>
          <p:nvPr>
            <p:ph idx="7" type="subTitle"/>
          </p:nvPr>
        </p:nvSpPr>
        <p:spPr>
          <a:xfrm>
            <a:off x="3414050"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7" name="Google Shape;257;p48"/>
          <p:cNvSpPr txBox="1"/>
          <p:nvPr>
            <p:ph idx="8" type="subTitle"/>
          </p:nvPr>
        </p:nvSpPr>
        <p:spPr>
          <a:xfrm>
            <a:off x="3564200"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8" name="Google Shape;258;p48"/>
          <p:cNvSpPr txBox="1"/>
          <p:nvPr>
            <p:ph idx="9" type="subTitle"/>
          </p:nvPr>
        </p:nvSpPr>
        <p:spPr>
          <a:xfrm>
            <a:off x="705725"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9" name="Google Shape;259;p48"/>
          <p:cNvSpPr txBox="1"/>
          <p:nvPr>
            <p:ph idx="13" type="subTitle"/>
          </p:nvPr>
        </p:nvSpPr>
        <p:spPr>
          <a:xfrm>
            <a:off x="855875"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0" name="Google Shape;260;p48"/>
          <p:cNvSpPr txBox="1"/>
          <p:nvPr>
            <p:ph idx="14" type="subTitle"/>
          </p:nvPr>
        </p:nvSpPr>
        <p:spPr>
          <a:xfrm>
            <a:off x="6122325"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1" name="Google Shape;261;p48"/>
          <p:cNvSpPr txBox="1"/>
          <p:nvPr>
            <p:ph idx="15" type="subTitle"/>
          </p:nvPr>
        </p:nvSpPr>
        <p:spPr>
          <a:xfrm>
            <a:off x="6272475"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2" name="Google Shape;262;p48"/>
          <p:cNvSpPr txBox="1"/>
          <p:nvPr>
            <p:ph type="title"/>
          </p:nvPr>
        </p:nvSpPr>
        <p:spPr>
          <a:xfrm>
            <a:off x="713225" y="445025"/>
            <a:ext cx="608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3" name="Google Shape;263;p4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64" name="Google Shape;264;p4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1" name="Shape 21"/>
        <p:cNvGrpSpPr/>
        <p:nvPr/>
      </p:nvGrpSpPr>
      <p:grpSpPr>
        <a:xfrm>
          <a:off x="0" y="0"/>
          <a:ext cx="0" cy="0"/>
          <a:chOff x="0" y="0"/>
          <a:chExt cx="0" cy="0"/>
        </a:xfrm>
      </p:grpSpPr>
      <p:sp>
        <p:nvSpPr>
          <p:cNvPr id="22" name="Google Shape;22;p22"/>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22"/>
          <p:cNvSpPr txBox="1"/>
          <p:nvPr>
            <p:ph idx="1" type="subTitle"/>
          </p:nvPr>
        </p:nvSpPr>
        <p:spPr>
          <a:xfrm>
            <a:off x="5859325" y="1405390"/>
            <a:ext cx="2486100" cy="40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4" name="Google Shape;24;p22"/>
          <p:cNvSpPr txBox="1"/>
          <p:nvPr>
            <p:ph idx="2" type="subTitle"/>
          </p:nvPr>
        </p:nvSpPr>
        <p:spPr>
          <a:xfrm>
            <a:off x="5859325" y="1806417"/>
            <a:ext cx="2486100" cy="6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 name="Google Shape;25;p22"/>
          <p:cNvSpPr txBox="1"/>
          <p:nvPr>
            <p:ph idx="3" type="subTitle"/>
          </p:nvPr>
        </p:nvSpPr>
        <p:spPr>
          <a:xfrm>
            <a:off x="1903925" y="1405390"/>
            <a:ext cx="2486100" cy="40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6" name="Google Shape;26;p22"/>
          <p:cNvSpPr txBox="1"/>
          <p:nvPr>
            <p:ph idx="4" type="subTitle"/>
          </p:nvPr>
        </p:nvSpPr>
        <p:spPr>
          <a:xfrm>
            <a:off x="1903925" y="1806417"/>
            <a:ext cx="2486100" cy="6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 name="Google Shape;27;p22"/>
          <p:cNvSpPr txBox="1"/>
          <p:nvPr>
            <p:ph idx="5" type="subTitle"/>
          </p:nvPr>
        </p:nvSpPr>
        <p:spPr>
          <a:xfrm>
            <a:off x="5859325" y="3171118"/>
            <a:ext cx="2486100" cy="46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8" name="Google Shape;28;p22"/>
          <p:cNvSpPr txBox="1"/>
          <p:nvPr>
            <p:ph idx="6" type="subTitle"/>
          </p:nvPr>
        </p:nvSpPr>
        <p:spPr>
          <a:xfrm>
            <a:off x="5859325" y="3565487"/>
            <a:ext cx="2486100" cy="6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9" name="Google Shape;29;p22"/>
          <p:cNvSpPr txBox="1"/>
          <p:nvPr>
            <p:ph idx="7" type="subTitle"/>
          </p:nvPr>
        </p:nvSpPr>
        <p:spPr>
          <a:xfrm>
            <a:off x="1903925" y="3171118"/>
            <a:ext cx="2486100" cy="46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0" name="Google Shape;30;p22"/>
          <p:cNvSpPr txBox="1"/>
          <p:nvPr>
            <p:ph idx="8" type="subTitle"/>
          </p:nvPr>
        </p:nvSpPr>
        <p:spPr>
          <a:xfrm>
            <a:off x="1903975" y="3565487"/>
            <a:ext cx="2486100" cy="6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 name="Google Shape;31;p22"/>
          <p:cNvSpPr txBox="1"/>
          <p:nvPr>
            <p:ph idx="9" type="title"/>
          </p:nvPr>
        </p:nvSpPr>
        <p:spPr>
          <a:xfrm>
            <a:off x="798575" y="1417915"/>
            <a:ext cx="10392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2" name="Google Shape;32;p22"/>
          <p:cNvSpPr txBox="1"/>
          <p:nvPr>
            <p:ph idx="13" type="title"/>
          </p:nvPr>
        </p:nvSpPr>
        <p:spPr>
          <a:xfrm>
            <a:off x="4753975" y="1403976"/>
            <a:ext cx="10392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3" name="Google Shape;33;p22"/>
          <p:cNvSpPr txBox="1"/>
          <p:nvPr>
            <p:ph idx="14" type="title"/>
          </p:nvPr>
        </p:nvSpPr>
        <p:spPr>
          <a:xfrm>
            <a:off x="798625" y="3176773"/>
            <a:ext cx="10392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4" name="Google Shape;34;p22"/>
          <p:cNvSpPr txBox="1"/>
          <p:nvPr>
            <p:ph idx="15" type="title"/>
          </p:nvPr>
        </p:nvSpPr>
        <p:spPr>
          <a:xfrm>
            <a:off x="4753975" y="3162833"/>
            <a:ext cx="10392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cxnSp>
        <p:nvCxnSpPr>
          <p:cNvPr id="35" name="Google Shape;35;p2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6" name="Google Shape;36;p2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5" name="Shape 265"/>
        <p:cNvGrpSpPr/>
        <p:nvPr/>
      </p:nvGrpSpPr>
      <p:grpSpPr>
        <a:xfrm>
          <a:off x="0" y="0"/>
          <a:ext cx="0" cy="0"/>
          <a:chOff x="0" y="0"/>
          <a:chExt cx="0" cy="0"/>
        </a:xfrm>
      </p:grpSpPr>
      <p:sp>
        <p:nvSpPr>
          <p:cNvPr id="266" name="Google Shape;266;p49"/>
          <p:cNvSpPr txBox="1"/>
          <p:nvPr>
            <p:ph idx="1" type="subTitle"/>
          </p:nvPr>
        </p:nvSpPr>
        <p:spPr>
          <a:xfrm>
            <a:off x="3414050"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7" name="Google Shape;267;p49"/>
          <p:cNvSpPr txBox="1"/>
          <p:nvPr>
            <p:ph idx="2" type="subTitle"/>
          </p:nvPr>
        </p:nvSpPr>
        <p:spPr>
          <a:xfrm>
            <a:off x="3564200"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8" name="Google Shape;268;p49"/>
          <p:cNvSpPr txBox="1"/>
          <p:nvPr>
            <p:ph idx="3" type="subTitle"/>
          </p:nvPr>
        </p:nvSpPr>
        <p:spPr>
          <a:xfrm>
            <a:off x="7057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9" name="Google Shape;269;p49"/>
          <p:cNvSpPr txBox="1"/>
          <p:nvPr>
            <p:ph idx="4" type="subTitle"/>
          </p:nvPr>
        </p:nvSpPr>
        <p:spPr>
          <a:xfrm>
            <a:off x="8558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0" name="Google Shape;270;p49"/>
          <p:cNvSpPr txBox="1"/>
          <p:nvPr>
            <p:ph idx="5" type="subTitle"/>
          </p:nvPr>
        </p:nvSpPr>
        <p:spPr>
          <a:xfrm>
            <a:off x="61223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1" name="Google Shape;271;p49"/>
          <p:cNvSpPr txBox="1"/>
          <p:nvPr>
            <p:ph idx="6" type="subTitle"/>
          </p:nvPr>
        </p:nvSpPr>
        <p:spPr>
          <a:xfrm>
            <a:off x="62724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2" name="Google Shape;272;p49"/>
          <p:cNvSpPr txBox="1"/>
          <p:nvPr>
            <p:ph idx="7" type="subTitle"/>
          </p:nvPr>
        </p:nvSpPr>
        <p:spPr>
          <a:xfrm>
            <a:off x="2059863" y="31485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3" name="Google Shape;273;p49"/>
          <p:cNvSpPr txBox="1"/>
          <p:nvPr>
            <p:ph idx="8" type="subTitle"/>
          </p:nvPr>
        </p:nvSpPr>
        <p:spPr>
          <a:xfrm>
            <a:off x="2210013" y="35647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4" name="Google Shape;274;p49"/>
          <p:cNvSpPr txBox="1"/>
          <p:nvPr>
            <p:ph idx="9" type="subTitle"/>
          </p:nvPr>
        </p:nvSpPr>
        <p:spPr>
          <a:xfrm>
            <a:off x="4768138" y="31485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5" name="Google Shape;275;p49"/>
          <p:cNvSpPr txBox="1"/>
          <p:nvPr>
            <p:ph idx="13" type="subTitle"/>
          </p:nvPr>
        </p:nvSpPr>
        <p:spPr>
          <a:xfrm>
            <a:off x="4918288" y="35647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6" name="Google Shape;276;p49"/>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77" name="Google Shape;277;p4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78" name="Google Shape;278;p4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79" name="Google Shape;279;p4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80" name="Google Shape;280;p4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1" name="Shape 281"/>
        <p:cNvGrpSpPr/>
        <p:nvPr/>
      </p:nvGrpSpPr>
      <p:grpSpPr>
        <a:xfrm>
          <a:off x="0" y="0"/>
          <a:ext cx="0" cy="0"/>
          <a:chOff x="0" y="0"/>
          <a:chExt cx="0" cy="0"/>
        </a:xfrm>
      </p:grpSpPr>
      <p:sp>
        <p:nvSpPr>
          <p:cNvPr id="282" name="Google Shape;282;p50"/>
          <p:cNvSpPr txBox="1"/>
          <p:nvPr>
            <p:ph type="title"/>
          </p:nvPr>
        </p:nvSpPr>
        <p:spPr>
          <a:xfrm>
            <a:off x="1122500" y="1073000"/>
            <a:ext cx="6899100" cy="285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283" name="Google Shape;283;p5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4" name="Google Shape;284;p5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5" name="Google Shape;285;p50"/>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86" name="Google Shape;286;p50"/>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7" name="Shape 287"/>
        <p:cNvGrpSpPr/>
        <p:nvPr/>
      </p:nvGrpSpPr>
      <p:grpSpPr>
        <a:xfrm>
          <a:off x="0" y="0"/>
          <a:ext cx="0" cy="0"/>
          <a:chOff x="0" y="0"/>
          <a:chExt cx="0" cy="0"/>
        </a:xfrm>
      </p:grpSpPr>
      <p:sp>
        <p:nvSpPr>
          <p:cNvPr id="288" name="Google Shape;288;p51"/>
          <p:cNvSpPr txBox="1"/>
          <p:nvPr>
            <p:ph type="title"/>
          </p:nvPr>
        </p:nvSpPr>
        <p:spPr>
          <a:xfrm>
            <a:off x="716225" y="1073000"/>
            <a:ext cx="5640600" cy="285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289" name="Google Shape;289;p5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90" name="Google Shape;290;p5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91" name="Google Shape;291;p5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92" name="Google Shape;292;p5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93" name="Google Shape;293;p5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94" name="Google Shape;294;p5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5" name="Shape 295"/>
        <p:cNvGrpSpPr/>
        <p:nvPr/>
      </p:nvGrpSpPr>
      <p:grpSpPr>
        <a:xfrm>
          <a:off x="0" y="0"/>
          <a:ext cx="0" cy="0"/>
          <a:chOff x="0" y="0"/>
          <a:chExt cx="0" cy="0"/>
        </a:xfrm>
      </p:grpSpPr>
      <p:sp>
        <p:nvSpPr>
          <p:cNvPr id="296" name="Google Shape;296;p52"/>
          <p:cNvSpPr txBox="1"/>
          <p:nvPr>
            <p:ph idx="1" type="subTitle"/>
          </p:nvPr>
        </p:nvSpPr>
        <p:spPr>
          <a:xfrm>
            <a:off x="4916850" y="1894200"/>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7" name="Google Shape;297;p52"/>
          <p:cNvSpPr txBox="1"/>
          <p:nvPr>
            <p:ph idx="2" type="subTitle"/>
          </p:nvPr>
        </p:nvSpPr>
        <p:spPr>
          <a:xfrm>
            <a:off x="5058900" y="229647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98" name="Google Shape;298;p52"/>
          <p:cNvSpPr txBox="1"/>
          <p:nvPr>
            <p:ph idx="3" type="subTitle"/>
          </p:nvPr>
        </p:nvSpPr>
        <p:spPr>
          <a:xfrm>
            <a:off x="1911150" y="1894200"/>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9" name="Google Shape;299;p52"/>
          <p:cNvSpPr txBox="1"/>
          <p:nvPr>
            <p:ph idx="4" type="subTitle"/>
          </p:nvPr>
        </p:nvSpPr>
        <p:spPr>
          <a:xfrm>
            <a:off x="2053300" y="229647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0" name="Google Shape;300;p52"/>
          <p:cNvSpPr txBox="1"/>
          <p:nvPr>
            <p:ph idx="5" type="subTitle"/>
          </p:nvPr>
        </p:nvSpPr>
        <p:spPr>
          <a:xfrm>
            <a:off x="4916850" y="3528902"/>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1" name="Google Shape;301;p52"/>
          <p:cNvSpPr txBox="1"/>
          <p:nvPr>
            <p:ph idx="6" type="subTitle"/>
          </p:nvPr>
        </p:nvSpPr>
        <p:spPr>
          <a:xfrm>
            <a:off x="5058900" y="392373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2" name="Google Shape;302;p52"/>
          <p:cNvSpPr txBox="1"/>
          <p:nvPr>
            <p:ph idx="7" type="subTitle"/>
          </p:nvPr>
        </p:nvSpPr>
        <p:spPr>
          <a:xfrm>
            <a:off x="1911150" y="3528902"/>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3" name="Google Shape;303;p52"/>
          <p:cNvSpPr txBox="1"/>
          <p:nvPr>
            <p:ph idx="8" type="subTitle"/>
          </p:nvPr>
        </p:nvSpPr>
        <p:spPr>
          <a:xfrm>
            <a:off x="2053200" y="392373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4" name="Google Shape;304;p52"/>
          <p:cNvSpPr txBox="1"/>
          <p:nvPr>
            <p:ph type="title"/>
          </p:nvPr>
        </p:nvSpPr>
        <p:spPr>
          <a:xfrm>
            <a:off x="713225" y="445025"/>
            <a:ext cx="6480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5" name="Google Shape;305;p5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06" name="Google Shape;306;p5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7" name="Shape 307"/>
        <p:cNvGrpSpPr/>
        <p:nvPr/>
      </p:nvGrpSpPr>
      <p:grpSpPr>
        <a:xfrm>
          <a:off x="0" y="0"/>
          <a:ext cx="0" cy="0"/>
          <a:chOff x="0" y="0"/>
          <a:chExt cx="0" cy="0"/>
        </a:xfrm>
      </p:grpSpPr>
      <p:sp>
        <p:nvSpPr>
          <p:cNvPr id="308" name="Google Shape;308;p53"/>
          <p:cNvSpPr txBox="1"/>
          <p:nvPr>
            <p:ph idx="1" type="subTitle"/>
          </p:nvPr>
        </p:nvSpPr>
        <p:spPr>
          <a:xfrm>
            <a:off x="3571925"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9" name="Google Shape;309;p53"/>
          <p:cNvSpPr txBox="1"/>
          <p:nvPr>
            <p:ph idx="2" type="subTitle"/>
          </p:nvPr>
        </p:nvSpPr>
        <p:spPr>
          <a:xfrm>
            <a:off x="3571925"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0" name="Google Shape;310;p53"/>
          <p:cNvSpPr txBox="1"/>
          <p:nvPr>
            <p:ph idx="3" type="subTitle"/>
          </p:nvPr>
        </p:nvSpPr>
        <p:spPr>
          <a:xfrm>
            <a:off x="1088400"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1" name="Google Shape;311;p53"/>
          <p:cNvSpPr txBox="1"/>
          <p:nvPr>
            <p:ph idx="4" type="subTitle"/>
          </p:nvPr>
        </p:nvSpPr>
        <p:spPr>
          <a:xfrm>
            <a:off x="1088400"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2" name="Google Shape;312;p53"/>
          <p:cNvSpPr txBox="1"/>
          <p:nvPr>
            <p:ph idx="5" type="subTitle"/>
          </p:nvPr>
        </p:nvSpPr>
        <p:spPr>
          <a:xfrm>
            <a:off x="6055450"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3" name="Google Shape;313;p53"/>
          <p:cNvSpPr txBox="1"/>
          <p:nvPr>
            <p:ph idx="6" type="subTitle"/>
          </p:nvPr>
        </p:nvSpPr>
        <p:spPr>
          <a:xfrm>
            <a:off x="6055450"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4" name="Google Shape;314;p53"/>
          <p:cNvSpPr txBox="1"/>
          <p:nvPr>
            <p:ph type="title"/>
          </p:nvPr>
        </p:nvSpPr>
        <p:spPr>
          <a:xfrm>
            <a:off x="713225" y="445025"/>
            <a:ext cx="5517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5" name="Google Shape;315;p5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16" name="Google Shape;316;p5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17" name="Google Shape;317;p5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8" name="Shape 318"/>
        <p:cNvGrpSpPr/>
        <p:nvPr/>
      </p:nvGrpSpPr>
      <p:grpSpPr>
        <a:xfrm>
          <a:off x="0" y="0"/>
          <a:ext cx="0" cy="0"/>
          <a:chOff x="0" y="0"/>
          <a:chExt cx="0" cy="0"/>
        </a:xfrm>
      </p:grpSpPr>
      <p:cxnSp>
        <p:nvCxnSpPr>
          <p:cNvPr id="319" name="Google Shape;319;p5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20" name="Google Shape;320;p5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21" name="Google Shape;321;p5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22" name="Google Shape;322;p5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23" name="Google Shape;323;p5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24" name="Google Shape;324;p5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25" name="Google Shape;325;p54"/>
          <p:cNvSpPr txBox="1"/>
          <p:nvPr>
            <p:ph type="title"/>
          </p:nvPr>
        </p:nvSpPr>
        <p:spPr>
          <a:xfrm>
            <a:off x="2780100" y="445025"/>
            <a:ext cx="3583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26" name="Google Shape;326;p54"/>
          <p:cNvSpPr txBox="1"/>
          <p:nvPr>
            <p:ph idx="1" type="subTitle"/>
          </p:nvPr>
        </p:nvSpPr>
        <p:spPr>
          <a:xfrm>
            <a:off x="5306650" y="1710190"/>
            <a:ext cx="2486100" cy="40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27" name="Google Shape;327;p54"/>
          <p:cNvSpPr txBox="1"/>
          <p:nvPr>
            <p:ph idx="2" type="subTitle"/>
          </p:nvPr>
        </p:nvSpPr>
        <p:spPr>
          <a:xfrm>
            <a:off x="5306650" y="211121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28" name="Google Shape;328;p54"/>
          <p:cNvSpPr txBox="1"/>
          <p:nvPr>
            <p:ph idx="3" type="subTitle"/>
          </p:nvPr>
        </p:nvSpPr>
        <p:spPr>
          <a:xfrm>
            <a:off x="1351250" y="1710190"/>
            <a:ext cx="2486100" cy="40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29" name="Google Shape;329;p54"/>
          <p:cNvSpPr txBox="1"/>
          <p:nvPr>
            <p:ph idx="4" type="subTitle"/>
          </p:nvPr>
        </p:nvSpPr>
        <p:spPr>
          <a:xfrm>
            <a:off x="1351250" y="211121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30" name="Google Shape;330;p54"/>
          <p:cNvSpPr txBox="1"/>
          <p:nvPr>
            <p:ph idx="5" type="subTitle"/>
          </p:nvPr>
        </p:nvSpPr>
        <p:spPr>
          <a:xfrm>
            <a:off x="5306650" y="3552118"/>
            <a:ext cx="2486100" cy="46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31" name="Google Shape;331;p54"/>
          <p:cNvSpPr txBox="1"/>
          <p:nvPr>
            <p:ph idx="6" type="subTitle"/>
          </p:nvPr>
        </p:nvSpPr>
        <p:spPr>
          <a:xfrm>
            <a:off x="5306650" y="394648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32" name="Google Shape;332;p54"/>
          <p:cNvSpPr txBox="1"/>
          <p:nvPr>
            <p:ph idx="7" type="subTitle"/>
          </p:nvPr>
        </p:nvSpPr>
        <p:spPr>
          <a:xfrm>
            <a:off x="1351250" y="3552118"/>
            <a:ext cx="2486100" cy="46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33" name="Google Shape;333;p54"/>
          <p:cNvSpPr txBox="1"/>
          <p:nvPr>
            <p:ph idx="8" type="subTitle"/>
          </p:nvPr>
        </p:nvSpPr>
        <p:spPr>
          <a:xfrm>
            <a:off x="1351300" y="394648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34" name="Google Shape;334;p54"/>
          <p:cNvSpPr txBox="1"/>
          <p:nvPr>
            <p:ph idx="9" type="title"/>
          </p:nvPr>
        </p:nvSpPr>
        <p:spPr>
          <a:xfrm>
            <a:off x="1351250" y="1131425"/>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35" name="Google Shape;335;p54"/>
          <p:cNvSpPr txBox="1"/>
          <p:nvPr>
            <p:ph idx="13" type="title"/>
          </p:nvPr>
        </p:nvSpPr>
        <p:spPr>
          <a:xfrm>
            <a:off x="5306650" y="1131425"/>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36" name="Google Shape;336;p54"/>
          <p:cNvSpPr txBox="1"/>
          <p:nvPr>
            <p:ph idx="14" type="title"/>
          </p:nvPr>
        </p:nvSpPr>
        <p:spPr>
          <a:xfrm>
            <a:off x="1351300" y="2964563"/>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37" name="Google Shape;337;p54"/>
          <p:cNvSpPr txBox="1"/>
          <p:nvPr>
            <p:ph idx="15" type="title"/>
          </p:nvPr>
        </p:nvSpPr>
        <p:spPr>
          <a:xfrm>
            <a:off x="5306650" y="2964563"/>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38" name="Shape 338"/>
        <p:cNvGrpSpPr/>
        <p:nvPr/>
      </p:nvGrpSpPr>
      <p:grpSpPr>
        <a:xfrm>
          <a:off x="0" y="0"/>
          <a:ext cx="0" cy="0"/>
          <a:chOff x="0" y="0"/>
          <a:chExt cx="0" cy="0"/>
        </a:xfrm>
      </p:grpSpPr>
      <p:sp>
        <p:nvSpPr>
          <p:cNvPr id="339" name="Google Shape;339;p55"/>
          <p:cNvSpPr txBox="1"/>
          <p:nvPr>
            <p:ph idx="1" type="subTitle"/>
          </p:nvPr>
        </p:nvSpPr>
        <p:spPr>
          <a:xfrm>
            <a:off x="4750175" y="1632746"/>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0" name="Google Shape;340;p55"/>
          <p:cNvSpPr txBox="1"/>
          <p:nvPr>
            <p:ph idx="2" type="subTitle"/>
          </p:nvPr>
        </p:nvSpPr>
        <p:spPr>
          <a:xfrm>
            <a:off x="4750184" y="2035022"/>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1" name="Google Shape;341;p55"/>
          <p:cNvSpPr txBox="1"/>
          <p:nvPr>
            <p:ph idx="3" type="subTitle"/>
          </p:nvPr>
        </p:nvSpPr>
        <p:spPr>
          <a:xfrm>
            <a:off x="2306450" y="1632746"/>
            <a:ext cx="20148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2" name="Google Shape;342;p55"/>
          <p:cNvSpPr txBox="1"/>
          <p:nvPr>
            <p:ph idx="4" type="subTitle"/>
          </p:nvPr>
        </p:nvSpPr>
        <p:spPr>
          <a:xfrm>
            <a:off x="2306462" y="2035022"/>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3" name="Google Shape;343;p55"/>
          <p:cNvSpPr txBox="1"/>
          <p:nvPr>
            <p:ph idx="5" type="subTitle"/>
          </p:nvPr>
        </p:nvSpPr>
        <p:spPr>
          <a:xfrm>
            <a:off x="4750175" y="3062273"/>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4" name="Google Shape;344;p55"/>
          <p:cNvSpPr txBox="1"/>
          <p:nvPr>
            <p:ph idx="6" type="subTitle"/>
          </p:nvPr>
        </p:nvSpPr>
        <p:spPr>
          <a:xfrm>
            <a:off x="4750184" y="3471047"/>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5" name="Google Shape;345;p55"/>
          <p:cNvSpPr txBox="1"/>
          <p:nvPr>
            <p:ph idx="7" type="subTitle"/>
          </p:nvPr>
        </p:nvSpPr>
        <p:spPr>
          <a:xfrm>
            <a:off x="2306450" y="3062273"/>
            <a:ext cx="20148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6" name="Google Shape;346;p55"/>
          <p:cNvSpPr txBox="1"/>
          <p:nvPr>
            <p:ph idx="8" type="subTitle"/>
          </p:nvPr>
        </p:nvSpPr>
        <p:spPr>
          <a:xfrm>
            <a:off x="2306462" y="3471047"/>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7" name="Google Shape;347;p55"/>
          <p:cNvSpPr txBox="1"/>
          <p:nvPr>
            <p:ph type="title"/>
          </p:nvPr>
        </p:nvSpPr>
        <p:spPr>
          <a:xfrm>
            <a:off x="713225" y="445025"/>
            <a:ext cx="2785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8" name="Google Shape;348;p5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49" name="Google Shape;349;p5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0" name="Shape 350"/>
        <p:cNvGrpSpPr/>
        <p:nvPr/>
      </p:nvGrpSpPr>
      <p:grpSpPr>
        <a:xfrm>
          <a:off x="0" y="0"/>
          <a:ext cx="0" cy="0"/>
          <a:chOff x="0" y="0"/>
          <a:chExt cx="0" cy="0"/>
        </a:xfrm>
      </p:grpSpPr>
      <p:cxnSp>
        <p:nvCxnSpPr>
          <p:cNvPr id="351" name="Google Shape;351;p5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2" name="Google Shape;352;p5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3" name="Google Shape;353;p5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54" name="Google Shape;354;p5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55" name="Google Shape;355;p5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56" name="Google Shape;356;p5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57" name="Google Shape;357;p56"/>
          <p:cNvSpPr txBox="1"/>
          <p:nvPr>
            <p:ph idx="1" type="subTitle"/>
          </p:nvPr>
        </p:nvSpPr>
        <p:spPr>
          <a:xfrm>
            <a:off x="728750" y="1112872"/>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8" name="Google Shape;358;p56"/>
          <p:cNvSpPr txBox="1"/>
          <p:nvPr>
            <p:ph idx="2" type="subTitle"/>
          </p:nvPr>
        </p:nvSpPr>
        <p:spPr>
          <a:xfrm>
            <a:off x="728762" y="1515149"/>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9" name="Google Shape;359;p56"/>
          <p:cNvSpPr txBox="1"/>
          <p:nvPr>
            <p:ph idx="3" type="subTitle"/>
          </p:nvPr>
        </p:nvSpPr>
        <p:spPr>
          <a:xfrm>
            <a:off x="728750" y="2036386"/>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0" name="Google Shape;360;p56"/>
          <p:cNvSpPr txBox="1"/>
          <p:nvPr>
            <p:ph idx="4" type="subTitle"/>
          </p:nvPr>
        </p:nvSpPr>
        <p:spPr>
          <a:xfrm>
            <a:off x="728762" y="2445160"/>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61" name="Google Shape;361;p56"/>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2" name="Google Shape;362;p56"/>
          <p:cNvSpPr txBox="1"/>
          <p:nvPr>
            <p:ph idx="5" type="subTitle"/>
          </p:nvPr>
        </p:nvSpPr>
        <p:spPr>
          <a:xfrm>
            <a:off x="728750" y="2997225"/>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3" name="Google Shape;363;p56"/>
          <p:cNvSpPr txBox="1"/>
          <p:nvPr>
            <p:ph idx="6" type="subTitle"/>
          </p:nvPr>
        </p:nvSpPr>
        <p:spPr>
          <a:xfrm>
            <a:off x="728762" y="3405999"/>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64" name="Shape 364"/>
        <p:cNvGrpSpPr/>
        <p:nvPr/>
      </p:nvGrpSpPr>
      <p:grpSpPr>
        <a:xfrm>
          <a:off x="0" y="0"/>
          <a:ext cx="0" cy="0"/>
          <a:chOff x="0" y="0"/>
          <a:chExt cx="0" cy="0"/>
        </a:xfrm>
      </p:grpSpPr>
      <p:sp>
        <p:nvSpPr>
          <p:cNvPr id="365" name="Google Shape;365;p57"/>
          <p:cNvSpPr txBox="1"/>
          <p:nvPr>
            <p:ph type="title"/>
          </p:nvPr>
        </p:nvSpPr>
        <p:spPr>
          <a:xfrm>
            <a:off x="2592925" y="71460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66" name="Google Shape;366;p57"/>
          <p:cNvSpPr txBox="1"/>
          <p:nvPr>
            <p:ph idx="1" type="subTitle"/>
          </p:nvPr>
        </p:nvSpPr>
        <p:spPr>
          <a:xfrm>
            <a:off x="2364984" y="134640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67" name="Google Shape;367;p57"/>
          <p:cNvSpPr txBox="1"/>
          <p:nvPr>
            <p:ph idx="2" type="title"/>
          </p:nvPr>
        </p:nvSpPr>
        <p:spPr>
          <a:xfrm>
            <a:off x="2592925" y="2063025"/>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68" name="Google Shape;368;p57"/>
          <p:cNvSpPr txBox="1"/>
          <p:nvPr>
            <p:ph idx="3" type="subTitle"/>
          </p:nvPr>
        </p:nvSpPr>
        <p:spPr>
          <a:xfrm>
            <a:off x="2364984" y="2694825"/>
            <a:ext cx="4414200" cy="37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69" name="Google Shape;369;p57"/>
          <p:cNvSpPr txBox="1"/>
          <p:nvPr>
            <p:ph idx="4" type="title"/>
          </p:nvPr>
        </p:nvSpPr>
        <p:spPr>
          <a:xfrm>
            <a:off x="2592925" y="341145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70" name="Google Shape;370;p57"/>
          <p:cNvSpPr txBox="1"/>
          <p:nvPr>
            <p:ph idx="5" type="subTitle"/>
          </p:nvPr>
        </p:nvSpPr>
        <p:spPr>
          <a:xfrm>
            <a:off x="2364950" y="404325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371" name="Google Shape;371;p5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72" name="Google Shape;372;p5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73" name="Shape 373"/>
        <p:cNvGrpSpPr/>
        <p:nvPr/>
      </p:nvGrpSpPr>
      <p:grpSpPr>
        <a:xfrm>
          <a:off x="0" y="0"/>
          <a:ext cx="0" cy="0"/>
          <a:chOff x="0" y="0"/>
          <a:chExt cx="0" cy="0"/>
        </a:xfrm>
      </p:grpSpPr>
      <p:sp>
        <p:nvSpPr>
          <p:cNvPr id="374" name="Google Shape;374;p58"/>
          <p:cNvSpPr txBox="1"/>
          <p:nvPr>
            <p:ph idx="1" type="subTitle"/>
          </p:nvPr>
        </p:nvSpPr>
        <p:spPr>
          <a:xfrm>
            <a:off x="5700609" y="2084269"/>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5" name="Google Shape;375;p58"/>
          <p:cNvSpPr txBox="1"/>
          <p:nvPr>
            <p:ph idx="2" type="subTitle"/>
          </p:nvPr>
        </p:nvSpPr>
        <p:spPr>
          <a:xfrm>
            <a:off x="5700621" y="2486544"/>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6" name="Google Shape;376;p58"/>
          <p:cNvSpPr txBox="1"/>
          <p:nvPr>
            <p:ph idx="3" type="subTitle"/>
          </p:nvPr>
        </p:nvSpPr>
        <p:spPr>
          <a:xfrm>
            <a:off x="1973988" y="902134"/>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7" name="Google Shape;377;p58"/>
          <p:cNvSpPr txBox="1"/>
          <p:nvPr>
            <p:ph idx="4" type="subTitle"/>
          </p:nvPr>
        </p:nvSpPr>
        <p:spPr>
          <a:xfrm>
            <a:off x="1973988" y="1304410"/>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8" name="Google Shape;378;p58"/>
          <p:cNvSpPr txBox="1"/>
          <p:nvPr>
            <p:ph idx="5" type="subTitle"/>
          </p:nvPr>
        </p:nvSpPr>
        <p:spPr>
          <a:xfrm>
            <a:off x="1973988" y="3290875"/>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9" name="Google Shape;379;p58"/>
          <p:cNvSpPr txBox="1"/>
          <p:nvPr>
            <p:ph idx="6" type="subTitle"/>
          </p:nvPr>
        </p:nvSpPr>
        <p:spPr>
          <a:xfrm>
            <a:off x="1973988" y="3699649"/>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380" name="Google Shape;380;p5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81" name="Google Shape;381;p5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82" name="Google Shape;382;p5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83" name="Google Shape;383;p5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84" name="Google Shape;384;p5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85" name="Google Shape;385;p58"/>
          <p:cNvSpPr txBox="1"/>
          <p:nvPr>
            <p:ph type="title"/>
          </p:nvPr>
        </p:nvSpPr>
        <p:spPr>
          <a:xfrm>
            <a:off x="733000" y="1114450"/>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86" name="Google Shape;386;p58"/>
          <p:cNvSpPr txBox="1"/>
          <p:nvPr>
            <p:ph idx="7" type="title"/>
          </p:nvPr>
        </p:nvSpPr>
        <p:spPr>
          <a:xfrm>
            <a:off x="733000" y="3503175"/>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87" name="Google Shape;387;p58"/>
          <p:cNvSpPr txBox="1"/>
          <p:nvPr>
            <p:ph idx="8" type="title"/>
          </p:nvPr>
        </p:nvSpPr>
        <p:spPr>
          <a:xfrm>
            <a:off x="4441002" y="2276488"/>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37" name="Shape 37"/>
        <p:cNvGrpSpPr/>
        <p:nvPr/>
      </p:nvGrpSpPr>
      <p:grpSpPr>
        <a:xfrm>
          <a:off x="0" y="0"/>
          <a:ext cx="0" cy="0"/>
          <a:chOff x="0" y="0"/>
          <a:chExt cx="0" cy="0"/>
        </a:xfrm>
      </p:grpSpPr>
      <p:sp>
        <p:nvSpPr>
          <p:cNvPr id="38" name="Google Shape;38;p23"/>
          <p:cNvSpPr txBox="1"/>
          <p:nvPr>
            <p:ph type="title"/>
          </p:nvPr>
        </p:nvSpPr>
        <p:spPr>
          <a:xfrm>
            <a:off x="7200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23"/>
          <p:cNvSpPr txBox="1"/>
          <p:nvPr>
            <p:ph idx="2" type="title"/>
          </p:nvPr>
        </p:nvSpPr>
        <p:spPr>
          <a:xfrm>
            <a:off x="14826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40" name="Google Shape;40;p23"/>
          <p:cNvSpPr txBox="1"/>
          <p:nvPr>
            <p:ph idx="1" type="subTitle"/>
          </p:nvPr>
        </p:nvSpPr>
        <p:spPr>
          <a:xfrm>
            <a:off x="720000" y="2081199"/>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txBox="1"/>
          <p:nvPr>
            <p:ph idx="3" type="title"/>
          </p:nvPr>
        </p:nvSpPr>
        <p:spPr>
          <a:xfrm>
            <a:off x="34038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23"/>
          <p:cNvSpPr txBox="1"/>
          <p:nvPr>
            <p:ph idx="4" type="title"/>
          </p:nvPr>
        </p:nvSpPr>
        <p:spPr>
          <a:xfrm>
            <a:off x="41664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43" name="Google Shape;43;p23"/>
          <p:cNvSpPr txBox="1"/>
          <p:nvPr>
            <p:ph idx="5" type="subTitle"/>
          </p:nvPr>
        </p:nvSpPr>
        <p:spPr>
          <a:xfrm>
            <a:off x="3403800" y="2081208"/>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6" type="title"/>
          </p:nvPr>
        </p:nvSpPr>
        <p:spPr>
          <a:xfrm>
            <a:off x="60876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5" name="Google Shape;45;p23"/>
          <p:cNvSpPr txBox="1"/>
          <p:nvPr>
            <p:ph idx="7" type="title"/>
          </p:nvPr>
        </p:nvSpPr>
        <p:spPr>
          <a:xfrm>
            <a:off x="68502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46" name="Google Shape;46;p23"/>
          <p:cNvSpPr txBox="1"/>
          <p:nvPr>
            <p:ph idx="8" type="subTitle"/>
          </p:nvPr>
        </p:nvSpPr>
        <p:spPr>
          <a:xfrm>
            <a:off x="6087600" y="2081208"/>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9" type="title"/>
          </p:nvPr>
        </p:nvSpPr>
        <p:spPr>
          <a:xfrm>
            <a:off x="7200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23"/>
          <p:cNvSpPr txBox="1"/>
          <p:nvPr>
            <p:ph idx="13" type="title"/>
          </p:nvPr>
        </p:nvSpPr>
        <p:spPr>
          <a:xfrm>
            <a:off x="14826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49" name="Google Shape;49;p23"/>
          <p:cNvSpPr txBox="1"/>
          <p:nvPr>
            <p:ph idx="14" type="subTitle"/>
          </p:nvPr>
        </p:nvSpPr>
        <p:spPr>
          <a:xfrm>
            <a:off x="7200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3"/>
          <p:cNvSpPr txBox="1"/>
          <p:nvPr>
            <p:ph idx="15" type="title"/>
          </p:nvPr>
        </p:nvSpPr>
        <p:spPr>
          <a:xfrm>
            <a:off x="34038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p23"/>
          <p:cNvSpPr txBox="1"/>
          <p:nvPr>
            <p:ph idx="16" type="title"/>
          </p:nvPr>
        </p:nvSpPr>
        <p:spPr>
          <a:xfrm>
            <a:off x="41664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52" name="Google Shape;52;p23"/>
          <p:cNvSpPr txBox="1"/>
          <p:nvPr>
            <p:ph idx="17" type="subTitle"/>
          </p:nvPr>
        </p:nvSpPr>
        <p:spPr>
          <a:xfrm>
            <a:off x="34038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8" type="title"/>
          </p:nvPr>
        </p:nvSpPr>
        <p:spPr>
          <a:xfrm>
            <a:off x="60876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23"/>
          <p:cNvSpPr txBox="1"/>
          <p:nvPr>
            <p:ph idx="19" type="title"/>
          </p:nvPr>
        </p:nvSpPr>
        <p:spPr>
          <a:xfrm>
            <a:off x="68502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55" name="Google Shape;55;p23"/>
          <p:cNvSpPr txBox="1"/>
          <p:nvPr>
            <p:ph idx="20" type="subTitle"/>
          </p:nvPr>
        </p:nvSpPr>
        <p:spPr>
          <a:xfrm>
            <a:off x="60876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21" type="title"/>
          </p:nvPr>
        </p:nvSpPr>
        <p:spPr>
          <a:xfrm>
            <a:off x="2332400" y="445025"/>
            <a:ext cx="4479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57" name="Google Shape;57;p2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8" name="Google Shape;58;p2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9" name="Google Shape;59;p2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60" name="Google Shape;60;p2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88" name="Shape 388"/>
        <p:cNvGrpSpPr/>
        <p:nvPr/>
      </p:nvGrpSpPr>
      <p:grpSpPr>
        <a:xfrm>
          <a:off x="0" y="0"/>
          <a:ext cx="0" cy="0"/>
          <a:chOff x="0" y="0"/>
          <a:chExt cx="0" cy="0"/>
        </a:xfrm>
      </p:grpSpPr>
      <p:sp>
        <p:nvSpPr>
          <p:cNvPr id="389" name="Google Shape;389;p59"/>
          <p:cNvSpPr txBox="1"/>
          <p:nvPr>
            <p:ph type="title"/>
          </p:nvPr>
        </p:nvSpPr>
        <p:spPr>
          <a:xfrm>
            <a:off x="803750" y="2040496"/>
            <a:ext cx="4087500" cy="67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0" name="Google Shape;390;p59"/>
          <p:cNvSpPr txBox="1"/>
          <p:nvPr>
            <p:ph idx="1" type="subTitle"/>
          </p:nvPr>
        </p:nvSpPr>
        <p:spPr>
          <a:xfrm>
            <a:off x="803750" y="2693525"/>
            <a:ext cx="3159300" cy="55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Josefin Sans"/>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391" name="Google Shape;391;p5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92" name="Google Shape;392;p5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393" name="Shape 393"/>
        <p:cNvGrpSpPr/>
        <p:nvPr/>
      </p:nvGrpSpPr>
      <p:grpSpPr>
        <a:xfrm>
          <a:off x="0" y="0"/>
          <a:ext cx="0" cy="0"/>
          <a:chOff x="0" y="0"/>
          <a:chExt cx="0" cy="0"/>
        </a:xfrm>
      </p:grpSpPr>
      <p:sp>
        <p:nvSpPr>
          <p:cNvPr id="394" name="Google Shape;394;p60"/>
          <p:cNvSpPr txBox="1"/>
          <p:nvPr>
            <p:ph type="title"/>
          </p:nvPr>
        </p:nvSpPr>
        <p:spPr>
          <a:xfrm>
            <a:off x="4490150" y="2047725"/>
            <a:ext cx="3364200" cy="628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SemiBold"/>
                <a:ea typeface="Open Sans SemiBold"/>
                <a:cs typeface="Open Sans SemiBold"/>
                <a:sym typeface="Open Sans SemiBold"/>
              </a:defRPr>
            </a:lvl2pPr>
            <a:lvl3pPr lvl="2" algn="l">
              <a:lnSpc>
                <a:spcPct val="100000"/>
              </a:lnSpc>
              <a:spcBef>
                <a:spcPts val="0"/>
              </a:spcBef>
              <a:spcAft>
                <a:spcPts val="0"/>
              </a:spcAft>
              <a:buSzPts val="3000"/>
              <a:buNone/>
              <a:defRPr>
                <a:latin typeface="Open Sans SemiBold"/>
                <a:ea typeface="Open Sans SemiBold"/>
                <a:cs typeface="Open Sans SemiBold"/>
                <a:sym typeface="Open Sans SemiBold"/>
              </a:defRPr>
            </a:lvl3pPr>
            <a:lvl4pPr lvl="3" algn="l">
              <a:lnSpc>
                <a:spcPct val="100000"/>
              </a:lnSpc>
              <a:spcBef>
                <a:spcPts val="0"/>
              </a:spcBef>
              <a:spcAft>
                <a:spcPts val="0"/>
              </a:spcAft>
              <a:buSzPts val="3000"/>
              <a:buNone/>
              <a:defRPr>
                <a:latin typeface="Open Sans SemiBold"/>
                <a:ea typeface="Open Sans SemiBold"/>
                <a:cs typeface="Open Sans SemiBold"/>
                <a:sym typeface="Open Sans SemiBold"/>
              </a:defRPr>
            </a:lvl4pPr>
            <a:lvl5pPr lvl="4" algn="l">
              <a:lnSpc>
                <a:spcPct val="100000"/>
              </a:lnSpc>
              <a:spcBef>
                <a:spcPts val="0"/>
              </a:spcBef>
              <a:spcAft>
                <a:spcPts val="0"/>
              </a:spcAft>
              <a:buSzPts val="3000"/>
              <a:buNone/>
              <a:defRPr>
                <a:latin typeface="Open Sans SemiBold"/>
                <a:ea typeface="Open Sans SemiBold"/>
                <a:cs typeface="Open Sans SemiBold"/>
                <a:sym typeface="Open Sans SemiBold"/>
              </a:defRPr>
            </a:lvl5pPr>
            <a:lvl6pPr lvl="5" algn="l">
              <a:lnSpc>
                <a:spcPct val="100000"/>
              </a:lnSpc>
              <a:spcBef>
                <a:spcPts val="0"/>
              </a:spcBef>
              <a:spcAft>
                <a:spcPts val="0"/>
              </a:spcAft>
              <a:buSzPts val="3000"/>
              <a:buNone/>
              <a:defRPr>
                <a:latin typeface="Open Sans SemiBold"/>
                <a:ea typeface="Open Sans SemiBold"/>
                <a:cs typeface="Open Sans SemiBold"/>
                <a:sym typeface="Open Sans SemiBold"/>
              </a:defRPr>
            </a:lvl6pPr>
            <a:lvl7pPr lvl="6" algn="l">
              <a:lnSpc>
                <a:spcPct val="100000"/>
              </a:lnSpc>
              <a:spcBef>
                <a:spcPts val="0"/>
              </a:spcBef>
              <a:spcAft>
                <a:spcPts val="0"/>
              </a:spcAft>
              <a:buSzPts val="3000"/>
              <a:buNone/>
              <a:defRPr>
                <a:latin typeface="Open Sans SemiBold"/>
                <a:ea typeface="Open Sans SemiBold"/>
                <a:cs typeface="Open Sans SemiBold"/>
                <a:sym typeface="Open Sans SemiBold"/>
              </a:defRPr>
            </a:lvl7pPr>
            <a:lvl8pPr lvl="7" algn="l">
              <a:lnSpc>
                <a:spcPct val="100000"/>
              </a:lnSpc>
              <a:spcBef>
                <a:spcPts val="0"/>
              </a:spcBef>
              <a:spcAft>
                <a:spcPts val="0"/>
              </a:spcAft>
              <a:buSzPts val="3000"/>
              <a:buNone/>
              <a:defRPr>
                <a:latin typeface="Open Sans SemiBold"/>
                <a:ea typeface="Open Sans SemiBold"/>
                <a:cs typeface="Open Sans SemiBold"/>
                <a:sym typeface="Open Sans SemiBold"/>
              </a:defRPr>
            </a:lvl8pPr>
            <a:lvl9pPr lvl="8" algn="l">
              <a:lnSpc>
                <a:spcPct val="100000"/>
              </a:lnSpc>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395" name="Google Shape;395;p60"/>
          <p:cNvSpPr txBox="1"/>
          <p:nvPr>
            <p:ph idx="1" type="subTitle"/>
          </p:nvPr>
        </p:nvSpPr>
        <p:spPr>
          <a:xfrm>
            <a:off x="4855550" y="2694825"/>
            <a:ext cx="2998800" cy="558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Font typeface="Josefin Sans"/>
              <a:buNone/>
              <a:defRPr sz="1400">
                <a:solidFill>
                  <a:schemeClr val="dk1"/>
                </a:solidFill>
              </a:defRPr>
            </a:lvl1pPr>
            <a:lvl2pPr lvl="1" algn="l">
              <a:lnSpc>
                <a:spcPct val="115000"/>
              </a:lnSpc>
              <a:spcBef>
                <a:spcPts val="0"/>
              </a:spcBef>
              <a:spcAft>
                <a:spcPts val="0"/>
              </a:spcAft>
              <a:buSzPts val="1500"/>
              <a:buNone/>
              <a:defRPr sz="1500"/>
            </a:lvl2pPr>
            <a:lvl3pPr lvl="2" algn="l">
              <a:lnSpc>
                <a:spcPct val="115000"/>
              </a:lnSpc>
              <a:spcBef>
                <a:spcPts val="0"/>
              </a:spcBef>
              <a:spcAft>
                <a:spcPts val="0"/>
              </a:spcAft>
              <a:buSzPts val="1500"/>
              <a:buNone/>
              <a:defRPr sz="1500"/>
            </a:lvl3pPr>
            <a:lvl4pPr lvl="3" algn="l">
              <a:lnSpc>
                <a:spcPct val="115000"/>
              </a:lnSpc>
              <a:spcBef>
                <a:spcPts val="0"/>
              </a:spcBef>
              <a:spcAft>
                <a:spcPts val="0"/>
              </a:spcAft>
              <a:buSzPts val="1500"/>
              <a:buNone/>
              <a:defRPr sz="1500"/>
            </a:lvl4pPr>
            <a:lvl5pPr lvl="4" algn="l">
              <a:lnSpc>
                <a:spcPct val="115000"/>
              </a:lnSpc>
              <a:spcBef>
                <a:spcPts val="0"/>
              </a:spcBef>
              <a:spcAft>
                <a:spcPts val="0"/>
              </a:spcAft>
              <a:buSzPts val="1500"/>
              <a:buNone/>
              <a:defRPr sz="1500"/>
            </a:lvl5pPr>
            <a:lvl6pPr lvl="5" algn="l">
              <a:lnSpc>
                <a:spcPct val="115000"/>
              </a:lnSpc>
              <a:spcBef>
                <a:spcPts val="0"/>
              </a:spcBef>
              <a:spcAft>
                <a:spcPts val="0"/>
              </a:spcAft>
              <a:buSzPts val="1500"/>
              <a:buNone/>
              <a:defRPr sz="1500"/>
            </a:lvl6pPr>
            <a:lvl7pPr lvl="6" algn="l">
              <a:lnSpc>
                <a:spcPct val="115000"/>
              </a:lnSpc>
              <a:spcBef>
                <a:spcPts val="0"/>
              </a:spcBef>
              <a:spcAft>
                <a:spcPts val="0"/>
              </a:spcAft>
              <a:buSzPts val="1500"/>
              <a:buNone/>
              <a:defRPr sz="1500"/>
            </a:lvl7pPr>
            <a:lvl8pPr lvl="7" algn="l">
              <a:lnSpc>
                <a:spcPct val="115000"/>
              </a:lnSpc>
              <a:spcBef>
                <a:spcPts val="0"/>
              </a:spcBef>
              <a:spcAft>
                <a:spcPts val="0"/>
              </a:spcAft>
              <a:buSzPts val="1500"/>
              <a:buNone/>
              <a:defRPr sz="1500"/>
            </a:lvl8pPr>
            <a:lvl9pPr lvl="8" algn="l">
              <a:lnSpc>
                <a:spcPct val="115000"/>
              </a:lnSpc>
              <a:spcBef>
                <a:spcPts val="0"/>
              </a:spcBef>
              <a:spcAft>
                <a:spcPts val="0"/>
              </a:spcAft>
              <a:buSzPts val="1500"/>
              <a:buNone/>
              <a:defRPr sz="1500"/>
            </a:lvl9pPr>
          </a:lstStyle>
          <a:p/>
        </p:txBody>
      </p:sp>
      <p:cxnSp>
        <p:nvCxnSpPr>
          <p:cNvPr id="396" name="Google Shape;396;p6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97" name="Google Shape;397;p6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398" name="Shape 398"/>
        <p:cNvGrpSpPr/>
        <p:nvPr/>
      </p:nvGrpSpPr>
      <p:grpSpPr>
        <a:xfrm>
          <a:off x="0" y="0"/>
          <a:ext cx="0" cy="0"/>
          <a:chOff x="0" y="0"/>
          <a:chExt cx="0" cy="0"/>
        </a:xfrm>
      </p:grpSpPr>
      <p:sp>
        <p:nvSpPr>
          <p:cNvPr id="399" name="Google Shape;399;p61"/>
          <p:cNvSpPr txBox="1"/>
          <p:nvPr>
            <p:ph idx="1" type="subTitle"/>
          </p:nvPr>
        </p:nvSpPr>
        <p:spPr>
          <a:xfrm>
            <a:off x="4166800" y="1453525"/>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400" name="Google Shape;400;p61"/>
          <p:cNvSpPr txBox="1"/>
          <p:nvPr>
            <p:ph type="title"/>
          </p:nvPr>
        </p:nvSpPr>
        <p:spPr>
          <a:xfrm>
            <a:off x="713225" y="445025"/>
            <a:ext cx="450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1" name="Google Shape;401;p6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2" name="Google Shape;402;p6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3" name="Google Shape;403;p61"/>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04" name="Shape 404"/>
        <p:cNvGrpSpPr/>
        <p:nvPr/>
      </p:nvGrpSpPr>
      <p:grpSpPr>
        <a:xfrm>
          <a:off x="0" y="0"/>
          <a:ext cx="0" cy="0"/>
          <a:chOff x="0" y="0"/>
          <a:chExt cx="0" cy="0"/>
        </a:xfrm>
      </p:grpSpPr>
      <p:cxnSp>
        <p:nvCxnSpPr>
          <p:cNvPr id="405" name="Google Shape;405;p6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6" name="Google Shape;406;p6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7" name="Google Shape;407;p6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08" name="Google Shape;408;p6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09" name="Google Shape;409;p6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10" name="Google Shape;410;p6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411" name="Google Shape;411;p62"/>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2" name="Google Shape;412;p62"/>
          <p:cNvSpPr txBox="1"/>
          <p:nvPr>
            <p:ph idx="1" type="subTitle"/>
          </p:nvPr>
        </p:nvSpPr>
        <p:spPr>
          <a:xfrm>
            <a:off x="4525188" y="1537663"/>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413" name="Google Shape;413;p62"/>
          <p:cNvSpPr txBox="1"/>
          <p:nvPr>
            <p:ph idx="2" type="subTitle"/>
          </p:nvPr>
        </p:nvSpPr>
        <p:spPr>
          <a:xfrm>
            <a:off x="661213" y="1537663"/>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14" name="Shape 414"/>
        <p:cNvGrpSpPr/>
        <p:nvPr/>
      </p:nvGrpSpPr>
      <p:grpSpPr>
        <a:xfrm>
          <a:off x="0" y="0"/>
          <a:ext cx="0" cy="0"/>
          <a:chOff x="0" y="0"/>
          <a:chExt cx="0" cy="0"/>
        </a:xfrm>
      </p:grpSpPr>
      <p:sp>
        <p:nvSpPr>
          <p:cNvPr id="415" name="Google Shape;415;p63"/>
          <p:cNvSpPr txBox="1"/>
          <p:nvPr>
            <p:ph idx="1" type="subTitle"/>
          </p:nvPr>
        </p:nvSpPr>
        <p:spPr>
          <a:xfrm>
            <a:off x="4816075"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6" name="Google Shape;416;p63"/>
          <p:cNvSpPr txBox="1"/>
          <p:nvPr>
            <p:ph idx="2" type="subTitle"/>
          </p:nvPr>
        </p:nvSpPr>
        <p:spPr>
          <a:xfrm>
            <a:off x="4816200"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7" name="Google Shape;417;p63"/>
          <p:cNvSpPr txBox="1"/>
          <p:nvPr>
            <p:ph idx="3" type="subTitle"/>
          </p:nvPr>
        </p:nvSpPr>
        <p:spPr>
          <a:xfrm>
            <a:off x="1385829"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8" name="Google Shape;418;p63"/>
          <p:cNvSpPr txBox="1"/>
          <p:nvPr>
            <p:ph idx="4" type="subTitle"/>
          </p:nvPr>
        </p:nvSpPr>
        <p:spPr>
          <a:xfrm>
            <a:off x="1386025"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9" name="Google Shape;419;p63"/>
          <p:cNvSpPr txBox="1"/>
          <p:nvPr>
            <p:ph type="title"/>
          </p:nvPr>
        </p:nvSpPr>
        <p:spPr>
          <a:xfrm>
            <a:off x="713225" y="445025"/>
            <a:ext cx="2729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0" name="Google Shape;420;p6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21" name="Google Shape;421;p6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2" name="Shape 422"/>
        <p:cNvGrpSpPr/>
        <p:nvPr/>
      </p:nvGrpSpPr>
      <p:grpSpPr>
        <a:xfrm>
          <a:off x="0" y="0"/>
          <a:ext cx="0" cy="0"/>
          <a:chOff x="0" y="0"/>
          <a:chExt cx="0" cy="0"/>
        </a:xfrm>
      </p:grpSpPr>
      <p:sp>
        <p:nvSpPr>
          <p:cNvPr id="423" name="Google Shape;423;p64"/>
          <p:cNvSpPr txBox="1"/>
          <p:nvPr>
            <p:ph type="title"/>
          </p:nvPr>
        </p:nvSpPr>
        <p:spPr>
          <a:xfrm>
            <a:off x="1244250" y="445025"/>
            <a:ext cx="665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24" name="Google Shape;424;p64"/>
          <p:cNvSpPr txBox="1"/>
          <p:nvPr>
            <p:ph idx="1" type="subTitle"/>
          </p:nvPr>
        </p:nvSpPr>
        <p:spPr>
          <a:xfrm>
            <a:off x="3509000"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64"/>
          <p:cNvSpPr txBox="1"/>
          <p:nvPr>
            <p:ph idx="2" type="subTitle"/>
          </p:nvPr>
        </p:nvSpPr>
        <p:spPr>
          <a:xfrm>
            <a:off x="3509025" y="3814950"/>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6" name="Google Shape;426;p64"/>
          <p:cNvSpPr txBox="1"/>
          <p:nvPr>
            <p:ph idx="3" type="subTitle"/>
          </p:nvPr>
        </p:nvSpPr>
        <p:spPr>
          <a:xfrm>
            <a:off x="95302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7" name="Google Shape;427;p64"/>
          <p:cNvSpPr txBox="1"/>
          <p:nvPr>
            <p:ph idx="4" type="subTitle"/>
          </p:nvPr>
        </p:nvSpPr>
        <p:spPr>
          <a:xfrm>
            <a:off x="953125" y="3814951"/>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8" name="Google Shape;428;p64"/>
          <p:cNvSpPr txBox="1"/>
          <p:nvPr>
            <p:ph idx="5" type="subTitle"/>
          </p:nvPr>
        </p:nvSpPr>
        <p:spPr>
          <a:xfrm>
            <a:off x="606487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9" name="Google Shape;429;p64"/>
          <p:cNvSpPr txBox="1"/>
          <p:nvPr>
            <p:ph idx="6" type="subTitle"/>
          </p:nvPr>
        </p:nvSpPr>
        <p:spPr>
          <a:xfrm>
            <a:off x="6064875" y="3814950"/>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430" name="Google Shape;430;p6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1" name="Google Shape;431;p6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2" name="Google Shape;432;p6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33" name="Google Shape;433;p6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34" name="Shape 434"/>
        <p:cNvGrpSpPr/>
        <p:nvPr/>
      </p:nvGrpSpPr>
      <p:grpSpPr>
        <a:xfrm>
          <a:off x="0" y="0"/>
          <a:ext cx="0" cy="0"/>
          <a:chOff x="0" y="0"/>
          <a:chExt cx="0" cy="0"/>
        </a:xfrm>
      </p:grpSpPr>
      <p:sp>
        <p:nvSpPr>
          <p:cNvPr id="435" name="Google Shape;435;p65"/>
          <p:cNvSpPr txBox="1"/>
          <p:nvPr>
            <p:ph type="title"/>
          </p:nvPr>
        </p:nvSpPr>
        <p:spPr>
          <a:xfrm>
            <a:off x="2832900" y="791200"/>
            <a:ext cx="3478200" cy="92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300"/>
              <a:buNone/>
              <a:defRPr sz="7000"/>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p:txBody>
      </p:sp>
      <p:sp>
        <p:nvSpPr>
          <p:cNvPr id="436" name="Google Shape;436;p65"/>
          <p:cNvSpPr txBox="1"/>
          <p:nvPr>
            <p:ph idx="1" type="subTitle"/>
          </p:nvPr>
        </p:nvSpPr>
        <p:spPr>
          <a:xfrm>
            <a:off x="2983350" y="1749425"/>
            <a:ext cx="3177300" cy="92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37" name="Google Shape;437;p65"/>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Montserrat"/>
                <a:ea typeface="Montserrat"/>
                <a:cs typeface="Montserrat"/>
                <a:sym typeface="Montserrat"/>
              </a:rPr>
              <a:t>CREDITS</a:t>
            </a:r>
            <a:r>
              <a:rPr b="0" i="0" lang="en" sz="1100" u="none" cap="none" strike="noStrike">
                <a:solidFill>
                  <a:schemeClr val="dk2"/>
                </a:solidFill>
                <a:latin typeface="Montserrat"/>
                <a:ea typeface="Montserrat"/>
                <a:cs typeface="Montserrat"/>
                <a:sym typeface="Montserrat"/>
              </a:rPr>
              <a:t>: This presentation template was created by </a:t>
            </a:r>
            <a:r>
              <a:rPr b="1" i="0" lang="en" sz="1100" u="none" cap="none" strike="noStrike">
                <a:solidFill>
                  <a:schemeClr val="hlink"/>
                </a:solidFill>
                <a:uFill>
                  <a:noFill/>
                </a:uFill>
                <a:latin typeface="Montserrat"/>
                <a:ea typeface="Montserrat"/>
                <a:cs typeface="Montserrat"/>
                <a:sym typeface="Montserrat"/>
                <a:hlinkClick r:id="rId2"/>
              </a:rPr>
              <a:t>Slidesgo</a:t>
            </a:r>
            <a:r>
              <a:rPr b="0" i="0" lang="en" sz="1100" u="none" cap="none" strike="noStrike">
                <a:solidFill>
                  <a:schemeClr val="dk2"/>
                </a:solidFill>
                <a:latin typeface="Montserrat"/>
                <a:ea typeface="Montserrat"/>
                <a:cs typeface="Montserrat"/>
                <a:sym typeface="Montserrat"/>
              </a:rPr>
              <a:t>, including icons by </a:t>
            </a:r>
            <a:r>
              <a:rPr b="1" i="0" lang="en" sz="1100" u="none" cap="none" strike="noStrike">
                <a:solidFill>
                  <a:schemeClr val="hlink"/>
                </a:solidFill>
                <a:uFill>
                  <a:noFill/>
                </a:uFill>
                <a:latin typeface="Montserrat"/>
                <a:ea typeface="Montserrat"/>
                <a:cs typeface="Montserrat"/>
                <a:sym typeface="Montserrat"/>
                <a:hlinkClick r:id="rId3"/>
              </a:rPr>
              <a:t>Flaticon</a:t>
            </a:r>
            <a:r>
              <a:rPr b="0" i="0" lang="en" sz="1100" u="none" cap="none" strike="noStrike">
                <a:solidFill>
                  <a:schemeClr val="dk2"/>
                </a:solidFill>
                <a:latin typeface="Montserrat"/>
                <a:ea typeface="Montserrat"/>
                <a:cs typeface="Montserrat"/>
                <a:sym typeface="Montserrat"/>
              </a:rPr>
              <a:t>, infographics &amp; images by </a:t>
            </a:r>
            <a:r>
              <a:rPr b="1" i="0" lang="en" sz="1100" u="none" cap="none" strike="noStrike">
                <a:solidFill>
                  <a:schemeClr val="hlink"/>
                </a:solidFill>
                <a:uFill>
                  <a:noFill/>
                </a:uFill>
                <a:latin typeface="Montserrat"/>
                <a:ea typeface="Montserrat"/>
                <a:cs typeface="Montserrat"/>
                <a:sym typeface="Montserrat"/>
                <a:hlinkClick r:id="rId4"/>
              </a:rPr>
              <a:t>Freepik</a:t>
            </a:r>
            <a:endParaRPr b="1" i="0" sz="1100" u="none" cap="none" strike="noStrike">
              <a:solidFill>
                <a:schemeClr val="dk2"/>
              </a:solidFill>
              <a:latin typeface="Montserrat"/>
              <a:ea typeface="Montserrat"/>
              <a:cs typeface="Montserrat"/>
              <a:sym typeface="Montserrat"/>
            </a:endParaRPr>
          </a:p>
        </p:txBody>
      </p:sp>
      <p:cxnSp>
        <p:nvCxnSpPr>
          <p:cNvPr id="438" name="Google Shape;438;p6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9" name="Google Shape;439;p65"/>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40" name="Google Shape;440;p6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41" name="Google Shape;441;p65"/>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2" name="Shape 442"/>
        <p:cNvGrpSpPr/>
        <p:nvPr/>
      </p:nvGrpSpPr>
      <p:grpSpPr>
        <a:xfrm>
          <a:off x="0" y="0"/>
          <a:ext cx="0" cy="0"/>
          <a:chOff x="0" y="0"/>
          <a:chExt cx="0" cy="0"/>
        </a:xfrm>
      </p:grpSpPr>
      <p:sp>
        <p:nvSpPr>
          <p:cNvPr id="443" name="Google Shape;443;p66"/>
          <p:cNvSpPr txBox="1"/>
          <p:nvPr>
            <p:ph idx="1" type="subTitle"/>
          </p:nvPr>
        </p:nvSpPr>
        <p:spPr>
          <a:xfrm>
            <a:off x="2247500" y="1433050"/>
            <a:ext cx="1838100" cy="35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4" name="Google Shape;444;p66"/>
          <p:cNvSpPr txBox="1"/>
          <p:nvPr>
            <p:ph idx="2" type="subTitle"/>
          </p:nvPr>
        </p:nvSpPr>
        <p:spPr>
          <a:xfrm>
            <a:off x="2247500" y="1790050"/>
            <a:ext cx="5160300" cy="2754000"/>
          </a:xfrm>
          <a:prstGeom prst="rect">
            <a:avLst/>
          </a:prstGeom>
          <a:noFill/>
          <a:ln>
            <a:noFill/>
          </a:ln>
        </p:spPr>
        <p:txBody>
          <a:bodyPr anchorCtr="0" anchor="t" bIns="91425" lIns="91425" spcFirstLastPara="1" rIns="91425" wrap="square" tIns="91425">
            <a:noAutofit/>
          </a:bodyPr>
          <a:lstStyle>
            <a:lvl1pPr lvl="0" marR="50800" algn="l">
              <a:lnSpc>
                <a:spcPct val="166000"/>
              </a:lnSpc>
              <a:spcBef>
                <a:spcPts val="0"/>
              </a:spcBef>
              <a:spcAft>
                <a:spcPts val="0"/>
              </a:spcAft>
              <a:buClr>
                <a:schemeClr val="accent1"/>
              </a:buClr>
              <a:buSzPts val="1400"/>
              <a:buChar char="●"/>
              <a:defRPr sz="1400">
                <a:solidFill>
                  <a:srgbClr val="374957"/>
                </a:solidFill>
              </a:defRPr>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445" name="Google Shape;445;p66"/>
          <p:cNvSpPr txBox="1"/>
          <p:nvPr>
            <p:ph type="title"/>
          </p:nvPr>
        </p:nvSpPr>
        <p:spPr>
          <a:xfrm>
            <a:off x="713225" y="445025"/>
            <a:ext cx="4297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446" name="Google Shape;446;p6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47" name="Google Shape;447;p6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48" name="Shape 448"/>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6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1" name="Google Shape;451;p6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1" name="Shape 61"/>
        <p:cNvGrpSpPr/>
        <p:nvPr/>
      </p:nvGrpSpPr>
      <p:grpSpPr>
        <a:xfrm>
          <a:off x="0" y="0"/>
          <a:ext cx="0" cy="0"/>
          <a:chOff x="0" y="0"/>
          <a:chExt cx="0" cy="0"/>
        </a:xfrm>
      </p:grpSpPr>
      <p:sp>
        <p:nvSpPr>
          <p:cNvPr id="62" name="Google Shape;62;p24"/>
          <p:cNvSpPr txBox="1"/>
          <p:nvPr>
            <p:ph type="title"/>
          </p:nvPr>
        </p:nvSpPr>
        <p:spPr>
          <a:xfrm>
            <a:off x="2410500" y="2808253"/>
            <a:ext cx="4323000" cy="49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63" name="Google Shape;63;p24"/>
          <p:cNvSpPr txBox="1"/>
          <p:nvPr>
            <p:ph idx="1" type="subTitle"/>
          </p:nvPr>
        </p:nvSpPr>
        <p:spPr>
          <a:xfrm>
            <a:off x="1842900" y="1661963"/>
            <a:ext cx="5458200" cy="9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64" name="Google Shape;64;p2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5" name="Google Shape;65;p2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6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4" name="Google Shape;454;p6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5" name="Google Shape;455;p69"/>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56" name="Google Shape;456;p69"/>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7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9" name="Google Shape;459;p7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60" name="Google Shape;460;p70"/>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7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63" name="Google Shape;463;p7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64" name="Google Shape;464;p7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65" name="Google Shape;465;p7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66" name="Google Shape;466;p7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67" name="Google Shape;467;p7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66" name="Shape 66"/>
        <p:cNvGrpSpPr/>
        <p:nvPr/>
      </p:nvGrpSpPr>
      <p:grpSpPr>
        <a:xfrm>
          <a:off x="0" y="0"/>
          <a:ext cx="0" cy="0"/>
          <a:chOff x="0" y="0"/>
          <a:chExt cx="0" cy="0"/>
        </a:xfrm>
      </p:grpSpPr>
      <p:sp>
        <p:nvSpPr>
          <p:cNvPr id="67" name="Google Shape;67;p25"/>
          <p:cNvSpPr txBox="1"/>
          <p:nvPr>
            <p:ph type="title"/>
          </p:nvPr>
        </p:nvSpPr>
        <p:spPr>
          <a:xfrm>
            <a:off x="699900" y="2821263"/>
            <a:ext cx="4323000" cy="49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68" name="Google Shape;68;p25"/>
          <p:cNvSpPr txBox="1"/>
          <p:nvPr>
            <p:ph idx="1" type="subTitle"/>
          </p:nvPr>
        </p:nvSpPr>
        <p:spPr>
          <a:xfrm>
            <a:off x="699900" y="1675902"/>
            <a:ext cx="5458200" cy="99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69" name="Google Shape;69;p2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0" name="Google Shape;70;p2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1" name="Google Shape;7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72" name="Google Shape;72;p2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26"/>
          <p:cNvSpPr txBox="1"/>
          <p:nvPr>
            <p:ph idx="1" type="subTitle"/>
          </p:nvPr>
        </p:nvSpPr>
        <p:spPr>
          <a:xfrm>
            <a:off x="89595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75" name="Google Shape;75;p26"/>
          <p:cNvSpPr txBox="1"/>
          <p:nvPr>
            <p:ph type="title"/>
          </p:nvPr>
        </p:nvSpPr>
        <p:spPr>
          <a:xfrm>
            <a:off x="713225" y="445025"/>
            <a:ext cx="5679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76" name="Google Shape;76;p2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7" name="Google Shape;77;p2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8" name="Google Shape;78;p26"/>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79" name="Shape 79"/>
        <p:cNvGrpSpPr/>
        <p:nvPr/>
      </p:nvGrpSpPr>
      <p:grpSpPr>
        <a:xfrm>
          <a:off x="0" y="0"/>
          <a:ext cx="0" cy="0"/>
          <a:chOff x="0" y="0"/>
          <a:chExt cx="0" cy="0"/>
        </a:xfrm>
      </p:grpSpPr>
      <p:sp>
        <p:nvSpPr>
          <p:cNvPr id="80" name="Google Shape;80;p27"/>
          <p:cNvSpPr txBox="1"/>
          <p:nvPr>
            <p:ph idx="1" type="subTitle"/>
          </p:nvPr>
        </p:nvSpPr>
        <p:spPr>
          <a:xfrm>
            <a:off x="264840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81" name="Google Shape;81;p27"/>
          <p:cNvSpPr txBox="1"/>
          <p:nvPr>
            <p:ph type="title"/>
          </p:nvPr>
        </p:nvSpPr>
        <p:spPr>
          <a:xfrm>
            <a:off x="1732050" y="445025"/>
            <a:ext cx="5679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cxnSp>
        <p:nvCxnSpPr>
          <p:cNvPr id="82" name="Google Shape;82;p2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3" name="Google Shape;83;p2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4" name="Google Shape;84;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85" name="Google Shape;85;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86" name="Shape 86"/>
        <p:cNvGrpSpPr/>
        <p:nvPr/>
      </p:nvGrpSpPr>
      <p:grpSpPr>
        <a:xfrm>
          <a:off x="0" y="0"/>
          <a:ext cx="0" cy="0"/>
          <a:chOff x="0" y="0"/>
          <a:chExt cx="0" cy="0"/>
        </a:xfrm>
      </p:grpSpPr>
      <p:sp>
        <p:nvSpPr>
          <p:cNvPr id="87" name="Google Shape;87;p28"/>
          <p:cNvSpPr txBox="1"/>
          <p:nvPr>
            <p:ph type="title"/>
          </p:nvPr>
        </p:nvSpPr>
        <p:spPr>
          <a:xfrm>
            <a:off x="1994850" y="1482825"/>
            <a:ext cx="5154300" cy="129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9000"/>
              <a:buNone/>
              <a:defRPr sz="9000"/>
            </a:lvl1pPr>
            <a:lvl2pPr lvl="1" algn="ctr">
              <a:lnSpc>
                <a:spcPct val="100000"/>
              </a:lnSpc>
              <a:spcBef>
                <a:spcPts val="0"/>
              </a:spcBef>
              <a:spcAft>
                <a:spcPts val="0"/>
              </a:spcAft>
              <a:buSzPts val="9000"/>
              <a:buNone/>
              <a:defRPr sz="9000"/>
            </a:lvl2pPr>
            <a:lvl3pPr lvl="2" algn="ctr">
              <a:lnSpc>
                <a:spcPct val="100000"/>
              </a:lnSpc>
              <a:spcBef>
                <a:spcPts val="0"/>
              </a:spcBef>
              <a:spcAft>
                <a:spcPts val="0"/>
              </a:spcAft>
              <a:buSzPts val="9000"/>
              <a:buNone/>
              <a:defRPr sz="9000"/>
            </a:lvl3pPr>
            <a:lvl4pPr lvl="3" algn="ctr">
              <a:lnSpc>
                <a:spcPct val="100000"/>
              </a:lnSpc>
              <a:spcBef>
                <a:spcPts val="0"/>
              </a:spcBef>
              <a:spcAft>
                <a:spcPts val="0"/>
              </a:spcAft>
              <a:buSzPts val="9000"/>
              <a:buNone/>
              <a:defRPr sz="9000"/>
            </a:lvl4pPr>
            <a:lvl5pPr lvl="4" algn="ctr">
              <a:lnSpc>
                <a:spcPct val="100000"/>
              </a:lnSpc>
              <a:spcBef>
                <a:spcPts val="0"/>
              </a:spcBef>
              <a:spcAft>
                <a:spcPts val="0"/>
              </a:spcAft>
              <a:buSzPts val="9000"/>
              <a:buNone/>
              <a:defRPr sz="9000"/>
            </a:lvl5pPr>
            <a:lvl6pPr lvl="5" algn="ctr">
              <a:lnSpc>
                <a:spcPct val="100000"/>
              </a:lnSpc>
              <a:spcBef>
                <a:spcPts val="0"/>
              </a:spcBef>
              <a:spcAft>
                <a:spcPts val="0"/>
              </a:spcAft>
              <a:buSzPts val="9000"/>
              <a:buNone/>
              <a:defRPr sz="9000"/>
            </a:lvl6pPr>
            <a:lvl7pPr lvl="6" algn="ctr">
              <a:lnSpc>
                <a:spcPct val="100000"/>
              </a:lnSpc>
              <a:spcBef>
                <a:spcPts val="0"/>
              </a:spcBef>
              <a:spcAft>
                <a:spcPts val="0"/>
              </a:spcAft>
              <a:buSzPts val="9000"/>
              <a:buNone/>
              <a:defRPr sz="9000"/>
            </a:lvl7pPr>
            <a:lvl8pPr lvl="7" algn="ctr">
              <a:lnSpc>
                <a:spcPct val="100000"/>
              </a:lnSpc>
              <a:spcBef>
                <a:spcPts val="0"/>
              </a:spcBef>
              <a:spcAft>
                <a:spcPts val="0"/>
              </a:spcAft>
              <a:buSzPts val="9000"/>
              <a:buNone/>
              <a:defRPr sz="9000"/>
            </a:lvl8pPr>
            <a:lvl9pPr lvl="8" algn="ctr">
              <a:lnSpc>
                <a:spcPct val="100000"/>
              </a:lnSpc>
              <a:spcBef>
                <a:spcPts val="0"/>
              </a:spcBef>
              <a:spcAft>
                <a:spcPts val="0"/>
              </a:spcAft>
              <a:buSzPts val="9000"/>
              <a:buNone/>
              <a:defRPr sz="9000"/>
            </a:lvl9pPr>
          </a:lstStyle>
          <a:p/>
        </p:txBody>
      </p:sp>
      <p:sp>
        <p:nvSpPr>
          <p:cNvPr id="88" name="Google Shape;88;p28"/>
          <p:cNvSpPr txBox="1"/>
          <p:nvPr>
            <p:ph idx="1" type="subTitle"/>
          </p:nvPr>
        </p:nvSpPr>
        <p:spPr>
          <a:xfrm>
            <a:off x="2299500" y="2972150"/>
            <a:ext cx="4545000" cy="55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cxnSp>
        <p:nvCxnSpPr>
          <p:cNvPr id="89" name="Google Shape;89;p2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0" name="Google Shape;90;p2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Vidaloka"/>
              <a:buNone/>
              <a:defRPr b="0" i="0" sz="3000" u="none" cap="none" strike="noStrike">
                <a:solidFill>
                  <a:schemeClr val="dk1"/>
                </a:solidFill>
                <a:latin typeface="Vidaloka"/>
                <a:ea typeface="Vidaloka"/>
                <a:cs typeface="Vidaloka"/>
                <a:sym typeface="Vidaloka"/>
              </a:defRPr>
            </a:lvl1pPr>
            <a:lvl2pPr lvl="1"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
          <p:cNvSpPr txBox="1"/>
          <p:nvPr>
            <p:ph type="ctrTitle"/>
          </p:nvPr>
        </p:nvSpPr>
        <p:spPr>
          <a:xfrm>
            <a:off x="435275" y="1248300"/>
            <a:ext cx="8357400" cy="205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Are Changes In SDP Associated with GWQ?</a:t>
            </a:r>
            <a:endParaRPr/>
          </a:p>
          <a:p>
            <a:pPr indent="0" lvl="0" marL="0" rtl="0" algn="ctr">
              <a:lnSpc>
                <a:spcPct val="100000"/>
              </a:lnSpc>
              <a:spcBef>
                <a:spcPts val="0"/>
              </a:spcBef>
              <a:spcAft>
                <a:spcPts val="0"/>
              </a:spcAft>
              <a:buSzPts val="5200"/>
              <a:buNone/>
            </a:pPr>
            <a:r>
              <a:t/>
            </a:r>
            <a:endParaRPr/>
          </a:p>
        </p:txBody>
      </p:sp>
      <p:sp>
        <p:nvSpPr>
          <p:cNvPr id="473" name="Google Shape;473;p1"/>
          <p:cNvSpPr txBox="1"/>
          <p:nvPr>
            <p:ph idx="1" type="subTitle"/>
          </p:nvPr>
        </p:nvSpPr>
        <p:spPr>
          <a:xfrm>
            <a:off x="1040000" y="3300900"/>
            <a:ext cx="7064100" cy="441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ctr">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000"/>
                                        <p:tgtEl>
                                          <p:spTgt spid="4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10"/>
          <p:cNvSpPr txBox="1"/>
          <p:nvPr>
            <p:ph type="title"/>
          </p:nvPr>
        </p:nvSpPr>
        <p:spPr>
          <a:xfrm>
            <a:off x="713250" y="2850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Interpretation</a:t>
            </a:r>
            <a:endParaRPr/>
          </a:p>
        </p:txBody>
      </p:sp>
      <p:sp>
        <p:nvSpPr>
          <p:cNvPr id="538" name="Google Shape;538;p10"/>
          <p:cNvSpPr txBox="1"/>
          <p:nvPr>
            <p:ph idx="1" type="body"/>
          </p:nvPr>
        </p:nvSpPr>
        <p:spPr>
          <a:xfrm>
            <a:off x="713250" y="824850"/>
            <a:ext cx="7717500" cy="3295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800"/>
              <a:buNone/>
            </a:pPr>
            <a:r>
              <a:rPr lang="en">
                <a:solidFill>
                  <a:schemeClr val="dk1"/>
                </a:solidFill>
                <a:latin typeface="Arial"/>
                <a:ea typeface="Arial"/>
                <a:cs typeface="Arial"/>
                <a:sym typeface="Arial"/>
              </a:rPr>
              <a:t>Null Hypothesis (</a:t>
            </a:r>
            <a:r>
              <a:rPr b="1" lang="en">
                <a:solidFill>
                  <a:schemeClr val="dk1"/>
                </a:solidFill>
                <a:latin typeface="Arial"/>
                <a:ea typeface="Arial"/>
                <a:cs typeface="Arial"/>
                <a:sym typeface="Arial"/>
              </a:rPr>
              <a:t>H</a:t>
            </a:r>
            <a:r>
              <a:rPr b="1" baseline="-25000" lang="en">
                <a:solidFill>
                  <a:schemeClr val="dk1"/>
                </a:solidFill>
                <a:latin typeface="Arial"/>
                <a:ea typeface="Arial"/>
                <a:cs typeface="Arial"/>
                <a:sym typeface="Arial"/>
              </a:rPr>
              <a:t>0</a:t>
            </a:r>
            <a:r>
              <a:rPr lang="en">
                <a:solidFill>
                  <a:schemeClr val="dk1"/>
                </a:solidFill>
                <a:latin typeface="Arial"/>
                <a:ea typeface="Arial"/>
                <a:cs typeface="Arial"/>
                <a:sym typeface="Arial"/>
              </a:rPr>
              <a:t>): There is no significant relationship between changes in SDP and electrical conductivity levels in groundwater across various Indian districts, considering both linear and quadratic effects (i.e., </a:t>
            </a:r>
            <a:r>
              <a:rPr lang="en" sz="800">
                <a:solidFill>
                  <a:schemeClr val="dk1"/>
                </a:solidFill>
              </a:rPr>
              <a:t>𝞫</a:t>
            </a:r>
            <a:r>
              <a:rPr b="1" baseline="-25000" lang="en" sz="800">
                <a:solidFill>
                  <a:schemeClr val="dk1"/>
                </a:solidFill>
              </a:rPr>
              <a:t>1</a:t>
            </a:r>
            <a:r>
              <a:rPr b="1" lang="en" sz="800">
                <a:solidFill>
                  <a:schemeClr val="dk1"/>
                </a:solidFill>
              </a:rPr>
              <a:t> = </a:t>
            </a:r>
            <a:r>
              <a:rPr lang="en" sz="800">
                <a:solidFill>
                  <a:schemeClr val="dk1"/>
                </a:solidFill>
              </a:rPr>
              <a:t>𝞫</a:t>
            </a:r>
            <a:r>
              <a:rPr b="1" baseline="-25000" lang="en" sz="800">
                <a:solidFill>
                  <a:schemeClr val="dk1"/>
                </a:solidFill>
              </a:rPr>
              <a:t>2</a:t>
            </a:r>
            <a:r>
              <a:rPr b="1" lang="en" sz="800">
                <a:solidFill>
                  <a:schemeClr val="dk1"/>
                </a:solidFill>
              </a:rPr>
              <a:t> = 0)</a:t>
            </a:r>
            <a:endParaRPr b="1" sz="800">
              <a:solidFill>
                <a:schemeClr val="dk1"/>
              </a:solidFill>
            </a:endParaRPr>
          </a:p>
          <a:p>
            <a:pPr indent="0" lvl="0" marL="457200" rtl="0" algn="l">
              <a:lnSpc>
                <a:spcPct val="100000"/>
              </a:lnSpc>
              <a:spcBef>
                <a:spcPts val="0"/>
              </a:spcBef>
              <a:spcAft>
                <a:spcPts val="0"/>
              </a:spcAft>
              <a:buSzPts val="1800"/>
              <a:buNone/>
            </a:pPr>
            <a:r>
              <a:t/>
            </a:r>
            <a:endParaRPr b="1" sz="800">
              <a:solidFill>
                <a:schemeClr val="dk1"/>
              </a:solidFill>
            </a:endParaRPr>
          </a:p>
          <a:p>
            <a:pPr indent="0" lvl="0" marL="457200" rtl="0" algn="l">
              <a:lnSpc>
                <a:spcPct val="100000"/>
              </a:lnSpc>
              <a:spcBef>
                <a:spcPts val="0"/>
              </a:spcBef>
              <a:spcAft>
                <a:spcPts val="0"/>
              </a:spcAft>
              <a:buSzPts val="1800"/>
              <a:buNone/>
            </a:pPr>
            <a:r>
              <a:rPr lang="en">
                <a:solidFill>
                  <a:schemeClr val="dk1"/>
                </a:solidFill>
                <a:latin typeface="Arial"/>
                <a:ea typeface="Arial"/>
                <a:cs typeface="Arial"/>
                <a:sym typeface="Arial"/>
              </a:rPr>
              <a:t>Alternate Hypothesis (</a:t>
            </a:r>
            <a:r>
              <a:rPr b="1" lang="en">
                <a:solidFill>
                  <a:schemeClr val="dk1"/>
                </a:solidFill>
                <a:latin typeface="Arial"/>
                <a:ea typeface="Arial"/>
                <a:cs typeface="Arial"/>
                <a:sym typeface="Arial"/>
              </a:rPr>
              <a:t>H</a:t>
            </a:r>
            <a:r>
              <a:rPr b="1" baseline="-25000" lang="en">
                <a:solidFill>
                  <a:schemeClr val="dk1"/>
                </a:solidFill>
                <a:latin typeface="Arial"/>
                <a:ea typeface="Arial"/>
                <a:cs typeface="Arial"/>
                <a:sym typeface="Arial"/>
              </a:rPr>
              <a:t>1</a:t>
            </a:r>
            <a:r>
              <a:rPr lang="en">
                <a:solidFill>
                  <a:schemeClr val="dk1"/>
                </a:solidFill>
                <a:latin typeface="Arial"/>
                <a:ea typeface="Arial"/>
                <a:cs typeface="Arial"/>
                <a:sym typeface="Arial"/>
              </a:rPr>
              <a:t>): There is a significant relationship between changes in SDP and electrical conductivity levels in groundwater across various Indian districts, considering both linear and quadratic effects (i.e., at least one of </a:t>
            </a:r>
            <a:r>
              <a:rPr lang="en" sz="800">
                <a:solidFill>
                  <a:schemeClr val="dk1"/>
                </a:solidFill>
              </a:rPr>
              <a:t>𝞫</a:t>
            </a:r>
            <a:r>
              <a:rPr b="1" baseline="-25000" lang="en" sz="800">
                <a:solidFill>
                  <a:schemeClr val="dk1"/>
                </a:solidFill>
              </a:rPr>
              <a:t>1</a:t>
            </a:r>
            <a:r>
              <a:rPr b="1" lang="en" sz="800">
                <a:solidFill>
                  <a:schemeClr val="dk1"/>
                </a:solidFill>
              </a:rPr>
              <a:t> or </a:t>
            </a:r>
            <a:r>
              <a:rPr lang="en" sz="800">
                <a:solidFill>
                  <a:schemeClr val="dk1"/>
                </a:solidFill>
              </a:rPr>
              <a:t>𝞫</a:t>
            </a:r>
            <a:r>
              <a:rPr b="1" baseline="-25000" lang="en" sz="800">
                <a:solidFill>
                  <a:schemeClr val="dk1"/>
                </a:solidFill>
              </a:rPr>
              <a:t>2</a:t>
            </a:r>
            <a:r>
              <a:rPr b="1" lang="en" sz="800">
                <a:solidFill>
                  <a:schemeClr val="dk1"/>
                </a:solidFill>
              </a:rPr>
              <a:t>   </a:t>
            </a:r>
            <a:r>
              <a:rPr lang="en">
                <a:solidFill>
                  <a:schemeClr val="dk1"/>
                </a:solidFill>
                <a:latin typeface="Arial"/>
                <a:ea typeface="Arial"/>
                <a:cs typeface="Arial"/>
                <a:sym typeface="Arial"/>
              </a:rPr>
              <a:t>is not equal to zero)</a:t>
            </a:r>
            <a:endParaRPr sz="800">
              <a:solidFill>
                <a:schemeClr val="dk1"/>
              </a:solidFill>
            </a:endParaRPr>
          </a:p>
          <a:p>
            <a:pPr indent="0" lvl="0" marL="0" rtl="0" algn="l">
              <a:lnSpc>
                <a:spcPct val="100000"/>
              </a:lnSpc>
              <a:spcBef>
                <a:spcPts val="0"/>
              </a:spcBef>
              <a:spcAft>
                <a:spcPts val="0"/>
              </a:spcAft>
              <a:buSzPts val="1800"/>
              <a:buNone/>
            </a:pPr>
            <a:r>
              <a:t/>
            </a:r>
            <a:endParaRPr b="1" sz="800">
              <a:solidFill>
                <a:schemeClr val="dk1"/>
              </a:solidFill>
            </a:endParaRPr>
          </a:p>
          <a:p>
            <a:pPr indent="0" lvl="0" marL="457200" rtl="0" algn="l">
              <a:lnSpc>
                <a:spcPct val="100000"/>
              </a:lnSpc>
              <a:spcBef>
                <a:spcPts val="0"/>
              </a:spcBef>
              <a:spcAft>
                <a:spcPts val="0"/>
              </a:spcAft>
              <a:buSzPts val="1800"/>
              <a:buNone/>
            </a:pPr>
            <a:r>
              <a:t/>
            </a:r>
            <a:endParaRPr sz="800">
              <a:solidFill>
                <a:schemeClr val="dk1"/>
              </a:solidFill>
            </a:endParaRPr>
          </a:p>
          <a:p>
            <a:pPr indent="-342900" lvl="0" marL="457200" rtl="0" algn="l">
              <a:lnSpc>
                <a:spcPct val="100000"/>
              </a:lnSpc>
              <a:spcBef>
                <a:spcPts val="0"/>
              </a:spcBef>
              <a:spcAft>
                <a:spcPts val="0"/>
              </a:spcAft>
              <a:buSzPts val="1800"/>
              <a:buChar char="●"/>
            </a:pPr>
            <a:r>
              <a:rPr lang="en">
                <a:solidFill>
                  <a:schemeClr val="dk1"/>
                </a:solidFill>
                <a:latin typeface="Arial"/>
                <a:ea typeface="Arial"/>
                <a:cs typeface="Arial"/>
                <a:sym typeface="Arial"/>
              </a:rPr>
              <a:t>The intercept </a:t>
            </a:r>
            <a:r>
              <a:rPr lang="en" sz="800"/>
              <a:t>(</a:t>
            </a:r>
            <a:r>
              <a:rPr lang="en" sz="800">
                <a:solidFill>
                  <a:schemeClr val="dk1"/>
                </a:solidFill>
              </a:rPr>
              <a:t>𝞫</a:t>
            </a:r>
            <a:r>
              <a:rPr b="1" baseline="-25000" lang="en" sz="800">
                <a:solidFill>
                  <a:schemeClr val="dk1"/>
                </a:solidFill>
              </a:rPr>
              <a:t>0</a:t>
            </a:r>
            <a:r>
              <a:rPr lang="en" sz="800">
                <a:solidFill>
                  <a:schemeClr val="dk1"/>
                </a:solidFill>
              </a:rPr>
              <a:t>) </a:t>
            </a:r>
            <a:r>
              <a:rPr lang="en">
                <a:solidFill>
                  <a:schemeClr val="dk1"/>
                </a:solidFill>
                <a:latin typeface="Arial"/>
                <a:ea typeface="Arial"/>
                <a:cs typeface="Arial"/>
                <a:sym typeface="Arial"/>
              </a:rPr>
              <a:t>is 658.9 and represents the estimated GWQ (electrical conductivity level in groundwater) when SDP is 0.</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Clr>
                <a:schemeClr val="dk1"/>
              </a:buClr>
              <a:buSzPts val="1800"/>
              <a:buChar char="●"/>
            </a:pPr>
            <a:r>
              <a:rPr lang="en">
                <a:solidFill>
                  <a:schemeClr val="dk1"/>
                </a:solidFill>
                <a:latin typeface="Arial"/>
                <a:ea typeface="Arial"/>
                <a:cs typeface="Arial"/>
                <a:sym typeface="Arial"/>
              </a:rPr>
              <a:t>The coefficient </a:t>
            </a:r>
            <a:r>
              <a:rPr lang="en" sz="800">
                <a:solidFill>
                  <a:schemeClr val="dk1"/>
                </a:solidFill>
              </a:rPr>
              <a:t>(𝞫</a:t>
            </a:r>
            <a:r>
              <a:rPr b="1" baseline="-25000" lang="en" sz="800">
                <a:solidFill>
                  <a:schemeClr val="dk1"/>
                </a:solidFill>
              </a:rPr>
              <a:t>1</a:t>
            </a:r>
            <a:r>
              <a:rPr lang="en" sz="800">
                <a:solidFill>
                  <a:schemeClr val="dk1"/>
                </a:solidFill>
              </a:rPr>
              <a:t>)</a:t>
            </a:r>
            <a:r>
              <a:rPr lang="en">
                <a:solidFill>
                  <a:schemeClr val="dk1"/>
                </a:solidFill>
                <a:latin typeface="Arial"/>
                <a:ea typeface="Arial"/>
                <a:cs typeface="Arial"/>
                <a:sym typeface="Arial"/>
              </a:rPr>
              <a:t> = 0.0005258857 represents that for every one-unit increase in SDP, the estimated change in electrical conductivity is approximately 0.001989 units (keeping other variables constant). Since it is positive, it suggests that higher economic output is associated with higher electrical conductivity (better groundwater quality).</a:t>
            </a:r>
            <a:endParaRPr>
              <a:solidFill>
                <a:schemeClr val="dk1"/>
              </a:solidFill>
              <a:latin typeface="Arial"/>
              <a:ea typeface="Arial"/>
              <a:cs typeface="Arial"/>
              <a:sym typeface="Arial"/>
            </a:endParaRPr>
          </a:p>
          <a:p>
            <a:pPr indent="-336550" lvl="0" marL="457200" rtl="0" algn="l">
              <a:lnSpc>
                <a:spcPct val="100000"/>
              </a:lnSpc>
              <a:spcBef>
                <a:spcPts val="0"/>
              </a:spcBef>
              <a:spcAft>
                <a:spcPts val="0"/>
              </a:spcAft>
              <a:buClr>
                <a:schemeClr val="dk1"/>
              </a:buClr>
              <a:buSzPts val="1700"/>
              <a:buChar char="●"/>
            </a:pPr>
            <a:r>
              <a:rPr lang="en">
                <a:solidFill>
                  <a:schemeClr val="dk1"/>
                </a:solidFill>
                <a:latin typeface="Arial"/>
                <a:ea typeface="Arial"/>
                <a:cs typeface="Arial"/>
                <a:sym typeface="Arial"/>
              </a:rPr>
              <a:t>The quadratic term captures the curvature in the relationship between SDP and electrical conductivity. Since is </a:t>
            </a:r>
            <a:r>
              <a:rPr lang="en" sz="800">
                <a:solidFill>
                  <a:schemeClr val="dk1"/>
                </a:solidFill>
              </a:rPr>
              <a:t>𝞫</a:t>
            </a:r>
            <a:r>
              <a:rPr b="1" baseline="-25000" lang="en" sz="800">
                <a:solidFill>
                  <a:schemeClr val="dk1"/>
                </a:solidFill>
              </a:rPr>
              <a:t>2 </a:t>
            </a:r>
            <a:r>
              <a:rPr lang="en">
                <a:solidFill>
                  <a:schemeClr val="dk1"/>
                </a:solidFill>
                <a:latin typeface="Arial"/>
                <a:ea typeface="Arial"/>
                <a:cs typeface="Arial"/>
                <a:sym typeface="Arial"/>
              </a:rPr>
              <a:t> is negative, it implies that beyond a certain level of SDP, electrical conductivity starts decreasing.</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a:solidFill>
                  <a:schemeClr val="dk1"/>
                </a:solidFill>
                <a:latin typeface="Arial"/>
                <a:ea typeface="Arial"/>
                <a:cs typeface="Arial"/>
                <a:sym typeface="Arial"/>
              </a:rPr>
              <a:t>We set the significance level of 0.05. All t-values are large, indicating that the coefficients are significantly different from zero. The p-values are essentially zero and thus less than the significance level, providing strong evidence against the null hypothesis.</a:t>
            </a:r>
            <a:endParaRPr>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11"/>
          <p:cNvSpPr txBox="1"/>
          <p:nvPr>
            <p:ph type="title"/>
          </p:nvPr>
        </p:nvSpPr>
        <p:spPr>
          <a:xfrm>
            <a:off x="713250" y="2850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Interpretation</a:t>
            </a:r>
            <a:endParaRPr/>
          </a:p>
        </p:txBody>
      </p:sp>
      <p:sp>
        <p:nvSpPr>
          <p:cNvPr id="544" name="Google Shape;544;p11"/>
          <p:cNvSpPr txBox="1"/>
          <p:nvPr>
            <p:ph idx="1" type="body"/>
          </p:nvPr>
        </p:nvSpPr>
        <p:spPr>
          <a:xfrm>
            <a:off x="713250" y="824850"/>
            <a:ext cx="7717500" cy="3295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Arial"/>
              <a:buChar char="●"/>
            </a:pPr>
            <a:r>
              <a:rPr lang="en">
                <a:solidFill>
                  <a:schemeClr val="dk1"/>
                </a:solidFill>
                <a:latin typeface="Arial"/>
                <a:ea typeface="Arial"/>
                <a:cs typeface="Arial"/>
                <a:sym typeface="Arial"/>
              </a:rPr>
              <a:t>Since </a:t>
            </a:r>
            <a:r>
              <a:rPr lang="en" sz="800">
                <a:solidFill>
                  <a:schemeClr val="dk1"/>
                </a:solidFill>
              </a:rPr>
              <a:t>𝞫</a:t>
            </a:r>
            <a:r>
              <a:rPr b="1" baseline="-25000" lang="en" sz="800">
                <a:solidFill>
                  <a:schemeClr val="dk1"/>
                </a:solidFill>
              </a:rPr>
              <a:t>2 </a:t>
            </a:r>
            <a:r>
              <a:rPr lang="en">
                <a:solidFill>
                  <a:schemeClr val="dk1"/>
                </a:solidFill>
                <a:latin typeface="Arial"/>
                <a:ea typeface="Arial"/>
                <a:cs typeface="Arial"/>
                <a:sym typeface="Arial"/>
              </a:rPr>
              <a:t> is negative, in practical terms, this means that as economic growth accelerates beyond a certain point, the rate of improvement in groundwater quality may slow down or even reverse, resulting in a deterioration of GWQ.</a:t>
            </a:r>
            <a:endParaRPr>
              <a:solidFill>
                <a:schemeClr val="dk1"/>
              </a:solidFill>
              <a:latin typeface="Arial"/>
              <a:ea typeface="Arial"/>
              <a:cs typeface="Arial"/>
              <a:sym typeface="Arial"/>
            </a:endParaRPr>
          </a:p>
          <a:p>
            <a:pPr indent="0" lvl="0" marL="457200" rtl="0" algn="l">
              <a:lnSpc>
                <a:spcPct val="100000"/>
              </a:lnSpc>
              <a:spcBef>
                <a:spcPts val="0"/>
              </a:spcBef>
              <a:spcAft>
                <a:spcPts val="0"/>
              </a:spcAft>
              <a:buSzPts val="1800"/>
              <a:buNone/>
            </a:pPr>
            <a:r>
              <a:t/>
            </a:r>
            <a:endParaRPr>
              <a:solidFill>
                <a:schemeClr val="dk1"/>
              </a:solidFill>
              <a:latin typeface="Arial"/>
              <a:ea typeface="Arial"/>
              <a:cs typeface="Arial"/>
              <a:sym typeface="Arial"/>
            </a:endParaRPr>
          </a:p>
          <a:p>
            <a:pPr indent="0" lvl="0" marL="457200" rtl="0" algn="l">
              <a:lnSpc>
                <a:spcPct val="100000"/>
              </a:lnSpc>
              <a:spcBef>
                <a:spcPts val="0"/>
              </a:spcBef>
              <a:spcAft>
                <a:spcPts val="0"/>
              </a:spcAft>
              <a:buSzPts val="1800"/>
              <a:buNone/>
            </a:pPr>
            <a:r>
              <a:rPr lang="en">
                <a:solidFill>
                  <a:schemeClr val="dk1"/>
                </a:solidFill>
                <a:latin typeface="Arial"/>
                <a:ea typeface="Arial"/>
                <a:cs typeface="Arial"/>
                <a:sym typeface="Arial"/>
              </a:rPr>
              <a:t>Overall, the relationship between economic growth (SDP) and groundwater quality, as predicted from the regression model, can be summarized as follows:</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a:solidFill>
                  <a:schemeClr val="dk1"/>
                </a:solidFill>
                <a:latin typeface="Arial"/>
                <a:ea typeface="Arial"/>
                <a:cs typeface="Arial"/>
                <a:sym typeface="Arial"/>
              </a:rPr>
              <a:t>Initially, as economic growth (SDP) increases, there is a positive effect on groundwater quality (GWQ). This may be attributed to improvements in environmental regulations, technological advancements, and resource management practices.</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a:solidFill>
                  <a:schemeClr val="dk1"/>
                </a:solidFill>
                <a:latin typeface="Arial"/>
                <a:ea typeface="Arial"/>
                <a:cs typeface="Arial"/>
                <a:sym typeface="Arial"/>
              </a:rPr>
              <a:t>However, beyond a certain threshold of economic development, the rate of improvement in groundwater quality begins to decline. This is indicated by the negative coefficient of the quadratic term, suggesting that further economic growth may lead to diminishing returns or even degradation of GWQ.</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a:solidFill>
                  <a:schemeClr val="dk1"/>
                </a:solidFill>
                <a:latin typeface="Arial"/>
                <a:ea typeface="Arial"/>
                <a:cs typeface="Arial"/>
                <a:sym typeface="Arial"/>
              </a:rPr>
              <a:t>Therefore, the relationship between economic growth and groundwater quality is not linear but follows a curvilinear pattern, indicating the presence of an inverted U-shaped curve, as hypothesized. This highlights the importance of sustainable development strategies and environmental policies to balance economic growth with environmental conservation and resource management.</a:t>
            </a:r>
            <a:endParaRPr>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12"/>
          <p:cNvSpPr txBox="1"/>
          <p:nvPr>
            <p:ph type="title"/>
          </p:nvPr>
        </p:nvSpPr>
        <p:spPr>
          <a:xfrm>
            <a:off x="713225" y="445025"/>
            <a:ext cx="5238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Do the results differ by year?</a:t>
            </a:r>
            <a:endParaRPr/>
          </a:p>
        </p:txBody>
      </p:sp>
      <p:sp>
        <p:nvSpPr>
          <p:cNvPr id="550" name="Google Shape;550;p12"/>
          <p:cNvSpPr txBox="1"/>
          <p:nvPr>
            <p:ph idx="1" type="body"/>
          </p:nvPr>
        </p:nvSpPr>
        <p:spPr>
          <a:xfrm>
            <a:off x="713250" y="1074800"/>
            <a:ext cx="7717500" cy="32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To determine whether the results of the regression analysis differ by year, we can examine the coefficients of the linear and quadratic terms for economic growth (</a:t>
            </a:r>
            <a:r>
              <a:rPr b="1" lang="en"/>
              <a:t>SDP</a:t>
            </a:r>
            <a:r>
              <a:rPr lang="en"/>
              <a:t> and </a:t>
            </a:r>
            <a:r>
              <a:rPr b="1" lang="en"/>
              <a:t>SDP</a:t>
            </a:r>
            <a:r>
              <a:rPr b="1" baseline="30000" lang="en"/>
              <a:t>2</a:t>
            </a:r>
            <a:r>
              <a:rPr lang="en"/>
              <a:t>) across different years. If there are significant variations in these coefficients from year to year, it suggests that the relationship between economic growth and groundwater quality may vary over time.</a:t>
            </a:r>
            <a:endParaRPr/>
          </a:p>
          <a:p>
            <a:pPr indent="0" lvl="0" marL="0" rtl="0" algn="l">
              <a:lnSpc>
                <a:spcPct val="100000"/>
              </a:lnSpc>
              <a:spcBef>
                <a:spcPts val="0"/>
              </a:spcBef>
              <a:spcAft>
                <a:spcPts val="0"/>
              </a:spcAft>
              <a:buSzPts val="1800"/>
              <a:buNone/>
            </a:pPr>
            <a:r>
              <a:t/>
            </a:r>
            <a:endParaRPr/>
          </a:p>
        </p:txBody>
      </p:sp>
      <p:pic>
        <p:nvPicPr>
          <p:cNvPr id="551" name="Google Shape;551;p12"/>
          <p:cNvPicPr preferRelativeResize="0"/>
          <p:nvPr/>
        </p:nvPicPr>
        <p:blipFill rotWithShape="1">
          <a:blip r:embed="rId3">
            <a:alphaModFix/>
          </a:blip>
          <a:srcRect b="0" l="0" r="0" t="0"/>
          <a:stretch/>
        </p:blipFill>
        <p:spPr>
          <a:xfrm>
            <a:off x="713225" y="2213725"/>
            <a:ext cx="3729225" cy="1969650"/>
          </a:xfrm>
          <a:prstGeom prst="rect">
            <a:avLst/>
          </a:prstGeom>
          <a:noFill/>
          <a:ln>
            <a:noFill/>
          </a:ln>
        </p:spPr>
      </p:pic>
      <p:pic>
        <p:nvPicPr>
          <p:cNvPr id="552" name="Google Shape;552;p12"/>
          <p:cNvPicPr preferRelativeResize="0"/>
          <p:nvPr/>
        </p:nvPicPr>
        <p:blipFill rotWithShape="1">
          <a:blip r:embed="rId4">
            <a:alphaModFix/>
          </a:blip>
          <a:srcRect b="0" l="0" r="0" t="0"/>
          <a:stretch/>
        </p:blipFill>
        <p:spPr>
          <a:xfrm>
            <a:off x="4701525" y="2213725"/>
            <a:ext cx="3729224" cy="196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13"/>
          <p:cNvSpPr txBox="1"/>
          <p:nvPr>
            <p:ph type="title"/>
          </p:nvPr>
        </p:nvSpPr>
        <p:spPr>
          <a:xfrm>
            <a:off x="713250" y="3612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Interpretation</a:t>
            </a:r>
            <a:endParaRPr/>
          </a:p>
        </p:txBody>
      </p:sp>
      <p:sp>
        <p:nvSpPr>
          <p:cNvPr id="558" name="Google Shape;558;p13"/>
          <p:cNvSpPr txBox="1"/>
          <p:nvPr>
            <p:ph idx="1" type="body"/>
          </p:nvPr>
        </p:nvSpPr>
        <p:spPr>
          <a:xfrm>
            <a:off x="713250" y="1053450"/>
            <a:ext cx="7717500" cy="3295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Arial"/>
              <a:buChar char="●"/>
            </a:pPr>
            <a:r>
              <a:rPr lang="en">
                <a:solidFill>
                  <a:schemeClr val="dk1"/>
                </a:solidFill>
                <a:latin typeface="Arial"/>
                <a:ea typeface="Arial"/>
                <a:cs typeface="Arial"/>
                <a:sym typeface="Arial"/>
              </a:rPr>
              <a:t>The falling SDP coefficient and the rising SDP squared coefficient over the years suggest that the relationship between economic growth (as measured by SDP) and groundwater quality is changing over time. More specifically, it suggests that the impact of economic growth on groundwater quality is becoming less linear and more quadratic over time.</a:t>
            </a:r>
            <a:endParaRPr>
              <a:solidFill>
                <a:schemeClr val="dk1"/>
              </a:solidFill>
              <a:latin typeface="Arial"/>
              <a:ea typeface="Arial"/>
              <a:cs typeface="Arial"/>
              <a:sym typeface="Arial"/>
            </a:endParaRPr>
          </a:p>
          <a:p>
            <a:pPr indent="0" lvl="0" marL="457200" rtl="0" algn="l">
              <a:lnSpc>
                <a:spcPct val="100000"/>
              </a:lnSpc>
              <a:spcBef>
                <a:spcPts val="0"/>
              </a:spcBef>
              <a:spcAft>
                <a:spcPts val="0"/>
              </a:spcAft>
              <a:buSzPts val="1800"/>
              <a:buNone/>
            </a:pPr>
            <a:r>
              <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a:solidFill>
                  <a:schemeClr val="dk1"/>
                </a:solidFill>
                <a:latin typeface="Arial"/>
                <a:ea typeface="Arial"/>
                <a:cs typeface="Arial"/>
                <a:sym typeface="Arial"/>
              </a:rPr>
              <a:t>In the context of the environmental Kuznets curve, this could suggest that as economic growth (SDP) increases, groundwater quality initially improves but then starts to decline after a certain point. The turning point, where the impact of economic growth on groundwater quality changes from positive to negative, is likely changing over time.</a:t>
            </a:r>
            <a:endParaRPr>
              <a:solidFill>
                <a:schemeClr val="dk1"/>
              </a:solidFill>
              <a:latin typeface="Arial"/>
              <a:ea typeface="Arial"/>
              <a:cs typeface="Arial"/>
              <a:sym typeface="Arial"/>
            </a:endParaRPr>
          </a:p>
          <a:p>
            <a:pPr indent="0" lvl="0" marL="457200" rtl="0" algn="l">
              <a:lnSpc>
                <a:spcPct val="100000"/>
              </a:lnSpc>
              <a:spcBef>
                <a:spcPts val="0"/>
              </a:spcBef>
              <a:spcAft>
                <a:spcPts val="0"/>
              </a:spcAft>
              <a:buSzPts val="1800"/>
              <a:buNone/>
            </a:pPr>
            <a:r>
              <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a:solidFill>
                  <a:schemeClr val="dk1"/>
                </a:solidFill>
                <a:latin typeface="Arial"/>
                <a:ea typeface="Arial"/>
                <a:cs typeface="Arial"/>
                <a:sym typeface="Arial"/>
              </a:rPr>
              <a:t>This could be due to various factors, such as changes in environmental regulations, technological advancements, shifts in the types of industries contributing to economic growth, changes in public awareness about environmental issues, and so on.</a:t>
            </a:r>
            <a:endParaRPr>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14"/>
          <p:cNvSpPr txBox="1"/>
          <p:nvPr>
            <p:ph type="title"/>
          </p:nvPr>
        </p:nvSpPr>
        <p:spPr>
          <a:xfrm>
            <a:off x="713250" y="330725"/>
            <a:ext cx="6891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Are there differences in the estimates of the EKC  across regions within India?</a:t>
            </a:r>
            <a:endParaRPr/>
          </a:p>
          <a:p>
            <a:pPr indent="0" lvl="0" marL="0" rtl="0" algn="l">
              <a:lnSpc>
                <a:spcPct val="100000"/>
              </a:lnSpc>
              <a:spcBef>
                <a:spcPts val="0"/>
              </a:spcBef>
              <a:spcAft>
                <a:spcPts val="0"/>
              </a:spcAft>
              <a:buSzPts val="3000"/>
              <a:buNone/>
            </a:pPr>
            <a:r>
              <a:t/>
            </a:r>
            <a:endParaRPr/>
          </a:p>
        </p:txBody>
      </p:sp>
      <p:sp>
        <p:nvSpPr>
          <p:cNvPr id="564" name="Google Shape;564;p14"/>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900"/>
              <a:t>To examine if there are differences in the estimates of the Kuznets curve across regions within India, we can create dummy variables for each region and include them in your regression model.</a:t>
            </a:r>
            <a:endParaRPr sz="900"/>
          </a:p>
          <a:p>
            <a:pPr indent="0" lvl="0" marL="0" rtl="0" algn="l">
              <a:lnSpc>
                <a:spcPct val="100000"/>
              </a:lnSpc>
              <a:spcBef>
                <a:spcPts val="0"/>
              </a:spcBef>
              <a:spcAft>
                <a:spcPts val="0"/>
              </a:spcAft>
              <a:buSzPts val="1800"/>
              <a:buNone/>
            </a:pPr>
            <a:r>
              <a:t/>
            </a:r>
            <a:endParaRPr sz="900"/>
          </a:p>
          <a:p>
            <a:pPr indent="0" lvl="0" marL="0" rtl="0" algn="l">
              <a:lnSpc>
                <a:spcPct val="100000"/>
              </a:lnSpc>
              <a:spcBef>
                <a:spcPts val="0"/>
              </a:spcBef>
              <a:spcAft>
                <a:spcPts val="0"/>
              </a:spcAft>
              <a:buSzPts val="1800"/>
              <a:buNone/>
            </a:pPr>
            <a:r>
              <a:rPr lang="en" sz="900"/>
              <a:t>Our model thus becomes:</a:t>
            </a:r>
            <a:endParaRPr sz="900"/>
          </a:p>
          <a:p>
            <a:pPr indent="0" lvl="0" marL="0" rtl="0" algn="l">
              <a:lnSpc>
                <a:spcPct val="100000"/>
              </a:lnSpc>
              <a:spcBef>
                <a:spcPts val="0"/>
              </a:spcBef>
              <a:spcAft>
                <a:spcPts val="0"/>
              </a:spcAft>
              <a:buSzPts val="1800"/>
              <a:buNone/>
            </a:pPr>
            <a:r>
              <a:rPr b="1" i="1" lang="en" sz="800">
                <a:solidFill>
                  <a:schemeClr val="dk1"/>
                </a:solidFill>
              </a:rPr>
              <a:t>GWQ</a:t>
            </a:r>
            <a:r>
              <a:rPr b="1" baseline="-25000" i="1" lang="en" sz="800">
                <a:solidFill>
                  <a:schemeClr val="dk1"/>
                </a:solidFill>
              </a:rPr>
              <a:t>i,t</a:t>
            </a:r>
            <a:r>
              <a:rPr lang="en" sz="800">
                <a:solidFill>
                  <a:schemeClr val="dk1"/>
                </a:solidFill>
              </a:rPr>
              <a:t>= 𝞫</a:t>
            </a:r>
            <a:r>
              <a:rPr b="1" baseline="-25000" lang="en" sz="800">
                <a:solidFill>
                  <a:schemeClr val="dk1"/>
                </a:solidFill>
              </a:rPr>
              <a:t>0</a:t>
            </a:r>
            <a:r>
              <a:rPr lang="en" sz="800">
                <a:solidFill>
                  <a:schemeClr val="dk1"/>
                </a:solidFill>
              </a:rPr>
              <a:t>+𝞫</a:t>
            </a:r>
            <a:r>
              <a:rPr b="1" baseline="-25000" lang="en" sz="800">
                <a:solidFill>
                  <a:schemeClr val="dk1"/>
                </a:solidFill>
              </a:rPr>
              <a:t>1</a:t>
            </a:r>
            <a:r>
              <a:rPr b="1" i="1" lang="en" sz="800">
                <a:solidFill>
                  <a:schemeClr val="dk1"/>
                </a:solidFill>
              </a:rPr>
              <a:t>SDP</a:t>
            </a:r>
            <a:r>
              <a:rPr b="1" baseline="-25000" i="1" lang="en" sz="800">
                <a:solidFill>
                  <a:schemeClr val="dk1"/>
                </a:solidFill>
              </a:rPr>
              <a:t>i,t</a:t>
            </a:r>
            <a:r>
              <a:rPr b="1" i="1" lang="en" sz="800">
                <a:solidFill>
                  <a:schemeClr val="dk1"/>
                </a:solidFill>
              </a:rPr>
              <a:t>+ </a:t>
            </a:r>
            <a:r>
              <a:rPr lang="en" sz="800">
                <a:solidFill>
                  <a:schemeClr val="dk1"/>
                </a:solidFill>
              </a:rPr>
              <a:t>𝞫</a:t>
            </a:r>
            <a:r>
              <a:rPr b="1" baseline="-25000" lang="en" sz="800">
                <a:solidFill>
                  <a:schemeClr val="dk1"/>
                </a:solidFill>
              </a:rPr>
              <a:t>2</a:t>
            </a:r>
            <a:r>
              <a:rPr b="1" lang="en" sz="800">
                <a:solidFill>
                  <a:schemeClr val="dk1"/>
                </a:solidFill>
              </a:rPr>
              <a:t>(SDP</a:t>
            </a:r>
            <a:r>
              <a:rPr b="1" baseline="-25000" i="1" lang="en" sz="800">
                <a:solidFill>
                  <a:schemeClr val="dk1"/>
                </a:solidFill>
              </a:rPr>
              <a:t>i,t</a:t>
            </a:r>
            <a:r>
              <a:rPr b="1" lang="en" sz="800">
                <a:solidFill>
                  <a:schemeClr val="dk1"/>
                </a:solidFill>
              </a:rPr>
              <a:t>)</a:t>
            </a:r>
            <a:r>
              <a:rPr b="1" baseline="30000" lang="en" sz="800">
                <a:solidFill>
                  <a:schemeClr val="dk1"/>
                </a:solidFill>
              </a:rPr>
              <a:t>2 </a:t>
            </a:r>
            <a:r>
              <a:rPr b="1" lang="en" sz="800">
                <a:solidFill>
                  <a:schemeClr val="dk1"/>
                </a:solidFill>
              </a:rPr>
              <a:t>+ </a:t>
            </a:r>
            <a:r>
              <a:rPr lang="en" sz="800">
                <a:solidFill>
                  <a:schemeClr val="dk1"/>
                </a:solidFill>
              </a:rPr>
              <a:t>𝞫</a:t>
            </a:r>
            <a:r>
              <a:rPr b="1" baseline="-25000" lang="en" sz="800">
                <a:solidFill>
                  <a:schemeClr val="dk1"/>
                </a:solidFill>
              </a:rPr>
              <a:t>3</a:t>
            </a:r>
            <a:r>
              <a:rPr b="1" lang="en" sz="800">
                <a:solidFill>
                  <a:schemeClr val="dk1"/>
                </a:solidFill>
              </a:rPr>
              <a:t>NorthernRegion</a:t>
            </a:r>
            <a:r>
              <a:rPr b="1" baseline="-25000" lang="en" sz="800">
                <a:solidFill>
                  <a:schemeClr val="dk1"/>
                </a:solidFill>
              </a:rPr>
              <a:t>i</a:t>
            </a:r>
            <a:r>
              <a:rPr b="1" lang="en" sz="800">
                <a:solidFill>
                  <a:schemeClr val="dk1"/>
                </a:solidFill>
              </a:rPr>
              <a:t> + </a:t>
            </a:r>
            <a:r>
              <a:rPr lang="en" sz="800">
                <a:solidFill>
                  <a:schemeClr val="dk1"/>
                </a:solidFill>
              </a:rPr>
              <a:t>𝞫</a:t>
            </a:r>
            <a:r>
              <a:rPr b="1" baseline="-25000" lang="en" sz="800">
                <a:solidFill>
                  <a:schemeClr val="dk1"/>
                </a:solidFill>
              </a:rPr>
              <a:t>4</a:t>
            </a:r>
            <a:r>
              <a:rPr b="1" lang="en" sz="800">
                <a:solidFill>
                  <a:schemeClr val="dk1"/>
                </a:solidFill>
              </a:rPr>
              <a:t>NorthEasternRegion</a:t>
            </a:r>
            <a:r>
              <a:rPr b="1" baseline="-25000" lang="en" sz="800">
                <a:solidFill>
                  <a:schemeClr val="dk1"/>
                </a:solidFill>
              </a:rPr>
              <a:t>i</a:t>
            </a:r>
            <a:r>
              <a:rPr b="1" lang="en" sz="800">
                <a:solidFill>
                  <a:schemeClr val="dk1"/>
                </a:solidFill>
              </a:rPr>
              <a:t> + </a:t>
            </a:r>
            <a:r>
              <a:rPr lang="en" sz="800">
                <a:solidFill>
                  <a:schemeClr val="dk1"/>
                </a:solidFill>
              </a:rPr>
              <a:t>𝞫</a:t>
            </a:r>
            <a:r>
              <a:rPr b="1" baseline="-25000" lang="en" sz="800">
                <a:solidFill>
                  <a:schemeClr val="dk1"/>
                </a:solidFill>
              </a:rPr>
              <a:t>5</a:t>
            </a:r>
            <a:r>
              <a:rPr b="1" lang="en" sz="800">
                <a:solidFill>
                  <a:schemeClr val="dk1"/>
                </a:solidFill>
              </a:rPr>
              <a:t>EasternRegion</a:t>
            </a:r>
            <a:r>
              <a:rPr b="1" baseline="-25000" lang="en" sz="800">
                <a:solidFill>
                  <a:schemeClr val="dk1"/>
                </a:solidFill>
              </a:rPr>
              <a:t>i</a:t>
            </a:r>
            <a:r>
              <a:rPr b="1" lang="en" sz="800">
                <a:solidFill>
                  <a:schemeClr val="dk1"/>
                </a:solidFill>
              </a:rPr>
              <a:t> + </a:t>
            </a:r>
            <a:r>
              <a:rPr lang="en" sz="800">
                <a:solidFill>
                  <a:schemeClr val="dk1"/>
                </a:solidFill>
              </a:rPr>
              <a:t>𝞫</a:t>
            </a:r>
            <a:r>
              <a:rPr b="1" baseline="-25000" lang="en" sz="800">
                <a:solidFill>
                  <a:schemeClr val="dk1"/>
                </a:solidFill>
              </a:rPr>
              <a:t>6</a:t>
            </a:r>
            <a:r>
              <a:rPr b="1" lang="en" sz="800">
                <a:solidFill>
                  <a:schemeClr val="dk1"/>
                </a:solidFill>
              </a:rPr>
              <a:t>CentralRegion + </a:t>
            </a:r>
            <a:r>
              <a:rPr lang="en" sz="800">
                <a:solidFill>
                  <a:schemeClr val="dk1"/>
                </a:solidFill>
              </a:rPr>
              <a:t>𝞫</a:t>
            </a:r>
            <a:r>
              <a:rPr b="1" baseline="-25000" lang="en" sz="800">
                <a:solidFill>
                  <a:schemeClr val="dk1"/>
                </a:solidFill>
              </a:rPr>
              <a:t>7</a:t>
            </a:r>
            <a:r>
              <a:rPr b="1" lang="en" sz="800">
                <a:solidFill>
                  <a:schemeClr val="dk1"/>
                </a:solidFill>
              </a:rPr>
              <a:t>WesternRegion + </a:t>
            </a:r>
            <a:r>
              <a:rPr lang="en" sz="800">
                <a:solidFill>
                  <a:schemeClr val="dk1"/>
                </a:solidFill>
              </a:rPr>
              <a:t>𝞫</a:t>
            </a:r>
            <a:r>
              <a:rPr b="1" baseline="-25000" lang="en" sz="800">
                <a:solidFill>
                  <a:schemeClr val="dk1"/>
                </a:solidFill>
              </a:rPr>
              <a:t>8</a:t>
            </a:r>
            <a:r>
              <a:rPr b="1" lang="en" sz="800">
                <a:solidFill>
                  <a:schemeClr val="dk1"/>
                </a:solidFill>
              </a:rPr>
              <a:t>SouthernRegion</a:t>
            </a:r>
            <a:endParaRPr b="1" i="1" sz="700">
              <a:solidFill>
                <a:schemeClr val="dk1"/>
              </a:solidFill>
            </a:endParaRPr>
          </a:p>
          <a:p>
            <a:pPr indent="0" lvl="0" marL="0" rtl="0" algn="l">
              <a:lnSpc>
                <a:spcPct val="100000"/>
              </a:lnSpc>
              <a:spcBef>
                <a:spcPts val="0"/>
              </a:spcBef>
              <a:spcAft>
                <a:spcPts val="0"/>
              </a:spcAft>
              <a:buSzPts val="1800"/>
              <a:buNone/>
            </a:pPr>
            <a:r>
              <a:t/>
            </a:r>
            <a:endParaRPr sz="900"/>
          </a:p>
          <a:p>
            <a:pPr indent="0" lvl="0" marL="0" rtl="0" algn="l">
              <a:lnSpc>
                <a:spcPct val="100000"/>
              </a:lnSpc>
              <a:spcBef>
                <a:spcPts val="0"/>
              </a:spcBef>
              <a:spcAft>
                <a:spcPts val="0"/>
              </a:spcAft>
              <a:buSzPts val="1800"/>
              <a:buNone/>
            </a:pPr>
            <a:r>
              <a:rPr lang="en" sz="900"/>
              <a:t>where the regions are dummy variables indicating whether district </a:t>
            </a:r>
            <a:r>
              <a:rPr i="1" lang="en" sz="900"/>
              <a:t>i</a:t>
            </a:r>
            <a:r>
              <a:rPr lang="en" sz="900"/>
              <a:t> belongs to the respective region.</a:t>
            </a:r>
            <a:endParaRPr sz="900"/>
          </a:p>
          <a:p>
            <a:pPr indent="0" lvl="0" marL="0" rtl="0" algn="l">
              <a:lnSpc>
                <a:spcPct val="100000"/>
              </a:lnSpc>
              <a:spcBef>
                <a:spcPts val="0"/>
              </a:spcBef>
              <a:spcAft>
                <a:spcPts val="0"/>
              </a:spcAft>
              <a:buSzPts val="1800"/>
              <a:buNone/>
            </a:pPr>
            <a:r>
              <a:t/>
            </a:r>
            <a:endParaRPr sz="900"/>
          </a:p>
          <a:p>
            <a:pPr indent="0" lvl="0" marL="0" rtl="0" algn="l">
              <a:lnSpc>
                <a:spcPct val="100000"/>
              </a:lnSpc>
              <a:spcBef>
                <a:spcPts val="0"/>
              </a:spcBef>
              <a:spcAft>
                <a:spcPts val="0"/>
              </a:spcAft>
              <a:buSzPts val="1800"/>
              <a:buNone/>
            </a:pPr>
            <a:r>
              <a:rPr lang="en" sz="900"/>
              <a:t>However, there might be perfect multicollinearity in this model. Perfect multicollinearity occurs when one independent variable is a perfect linear function of one or more other independent variables.</a:t>
            </a:r>
            <a:endParaRPr sz="900"/>
          </a:p>
          <a:p>
            <a:pPr indent="0" lvl="0" marL="0" rtl="0" algn="l">
              <a:lnSpc>
                <a:spcPct val="100000"/>
              </a:lnSpc>
              <a:spcBef>
                <a:spcPts val="0"/>
              </a:spcBef>
              <a:spcAft>
                <a:spcPts val="0"/>
              </a:spcAft>
              <a:buSzPts val="1800"/>
              <a:buNone/>
            </a:pPr>
            <a:r>
              <a:t/>
            </a:r>
            <a:endParaRPr sz="900"/>
          </a:p>
          <a:p>
            <a:pPr indent="0" lvl="0" marL="0" rtl="0" algn="l">
              <a:lnSpc>
                <a:spcPct val="100000"/>
              </a:lnSpc>
              <a:spcBef>
                <a:spcPts val="0"/>
              </a:spcBef>
              <a:spcAft>
                <a:spcPts val="0"/>
              </a:spcAft>
              <a:buSzPts val="1800"/>
              <a:buNone/>
            </a:pPr>
            <a:r>
              <a:rPr lang="en" sz="900"/>
              <a:t>In the context of this model, this could happen if all the observations in the Southern Region are perfectly predictable by a combination of the other regions (Northern, North-Eastern, Eastern, Central, and Western). In other words, if a district is not in the Northern, North-Eastern, Eastern, Central, or Western regions, then it must be in the Southern Region.</a:t>
            </a:r>
            <a:endParaRPr sz="900"/>
          </a:p>
          <a:p>
            <a:pPr indent="0" lvl="0" marL="0" rtl="0" algn="l">
              <a:lnSpc>
                <a:spcPct val="100000"/>
              </a:lnSpc>
              <a:spcBef>
                <a:spcPts val="0"/>
              </a:spcBef>
              <a:spcAft>
                <a:spcPts val="0"/>
              </a:spcAft>
              <a:buSzPts val="1800"/>
              <a:buNone/>
            </a:pPr>
            <a:r>
              <a:t/>
            </a:r>
            <a:endParaRPr sz="900"/>
          </a:p>
          <a:p>
            <a:pPr indent="0" lvl="0" marL="0" rtl="0" algn="l">
              <a:lnSpc>
                <a:spcPct val="100000"/>
              </a:lnSpc>
              <a:spcBef>
                <a:spcPts val="0"/>
              </a:spcBef>
              <a:spcAft>
                <a:spcPts val="0"/>
              </a:spcAft>
              <a:buSzPts val="1800"/>
              <a:buNone/>
            </a:pPr>
            <a:r>
              <a:rPr lang="en" sz="900"/>
              <a:t>To handle this issue, we can exclude one region from the model to serve as the reference category. The coefficients of the other regions will then represent the difference between that region and the reference category. For example, we could exclude the Southern Region from the model, and the coefficients of the other regions would represent the difference between those regions and the Southern Region.</a:t>
            </a:r>
            <a:endParaRPr sz="900"/>
          </a:p>
          <a:p>
            <a:pPr indent="0" lvl="0" marL="0" rtl="0" algn="l">
              <a:lnSpc>
                <a:spcPct val="100000"/>
              </a:lnSpc>
              <a:spcBef>
                <a:spcPts val="0"/>
              </a:spcBef>
              <a:spcAft>
                <a:spcPts val="0"/>
              </a:spcAft>
              <a:buSzPts val="1800"/>
              <a:buNone/>
            </a:pPr>
            <a:r>
              <a:t/>
            </a:r>
            <a:endParaRPr sz="900"/>
          </a:p>
          <a:p>
            <a:pPr indent="0" lvl="0" marL="0" rtl="0" algn="l">
              <a:lnSpc>
                <a:spcPct val="100000"/>
              </a:lnSpc>
              <a:spcBef>
                <a:spcPts val="0"/>
              </a:spcBef>
              <a:spcAft>
                <a:spcPts val="0"/>
              </a:spcAft>
              <a:buSzPts val="1800"/>
              <a:buNone/>
            </a:pPr>
            <a:r>
              <a:rPr lang="en" sz="900"/>
              <a:t>So, the model becomes:</a:t>
            </a:r>
            <a:br>
              <a:rPr lang="en" sz="900"/>
            </a:br>
            <a:r>
              <a:rPr b="1" i="1" lang="en" sz="900">
                <a:solidFill>
                  <a:schemeClr val="dk1"/>
                </a:solidFill>
              </a:rPr>
              <a:t>GWQ</a:t>
            </a:r>
            <a:r>
              <a:rPr b="1" baseline="-25000" i="1" lang="en" sz="900">
                <a:solidFill>
                  <a:schemeClr val="dk1"/>
                </a:solidFill>
              </a:rPr>
              <a:t>i,t</a:t>
            </a:r>
            <a:r>
              <a:rPr lang="en" sz="900">
                <a:solidFill>
                  <a:schemeClr val="dk1"/>
                </a:solidFill>
              </a:rPr>
              <a:t>= 𝞫</a:t>
            </a:r>
            <a:r>
              <a:rPr b="1" baseline="-25000" lang="en" sz="900">
                <a:solidFill>
                  <a:schemeClr val="dk1"/>
                </a:solidFill>
              </a:rPr>
              <a:t>0</a:t>
            </a:r>
            <a:r>
              <a:rPr lang="en" sz="900">
                <a:solidFill>
                  <a:schemeClr val="dk1"/>
                </a:solidFill>
              </a:rPr>
              <a:t>+𝞫</a:t>
            </a:r>
            <a:r>
              <a:rPr b="1" baseline="-25000" lang="en" sz="900">
                <a:solidFill>
                  <a:schemeClr val="dk1"/>
                </a:solidFill>
              </a:rPr>
              <a:t>1</a:t>
            </a:r>
            <a:r>
              <a:rPr b="1" i="1" lang="en" sz="900">
                <a:solidFill>
                  <a:schemeClr val="dk1"/>
                </a:solidFill>
              </a:rPr>
              <a:t>SDP</a:t>
            </a:r>
            <a:r>
              <a:rPr b="1" baseline="-25000" i="1" lang="en" sz="900">
                <a:solidFill>
                  <a:schemeClr val="dk1"/>
                </a:solidFill>
              </a:rPr>
              <a:t>i,t</a:t>
            </a:r>
            <a:r>
              <a:rPr b="1" i="1" lang="en" sz="900">
                <a:solidFill>
                  <a:schemeClr val="dk1"/>
                </a:solidFill>
              </a:rPr>
              <a:t>+ </a:t>
            </a:r>
            <a:r>
              <a:rPr lang="en" sz="900">
                <a:solidFill>
                  <a:schemeClr val="dk1"/>
                </a:solidFill>
              </a:rPr>
              <a:t>𝞫</a:t>
            </a:r>
            <a:r>
              <a:rPr b="1" baseline="-25000" lang="en" sz="900">
                <a:solidFill>
                  <a:schemeClr val="dk1"/>
                </a:solidFill>
              </a:rPr>
              <a:t>2</a:t>
            </a:r>
            <a:r>
              <a:rPr b="1" lang="en" sz="900">
                <a:solidFill>
                  <a:schemeClr val="dk1"/>
                </a:solidFill>
              </a:rPr>
              <a:t>(SDP</a:t>
            </a:r>
            <a:r>
              <a:rPr b="1" baseline="-25000" i="1" lang="en" sz="900">
                <a:solidFill>
                  <a:schemeClr val="dk1"/>
                </a:solidFill>
              </a:rPr>
              <a:t>i,t</a:t>
            </a:r>
            <a:r>
              <a:rPr b="1" lang="en" sz="900">
                <a:solidFill>
                  <a:schemeClr val="dk1"/>
                </a:solidFill>
              </a:rPr>
              <a:t>)</a:t>
            </a:r>
            <a:r>
              <a:rPr b="1" baseline="30000" lang="en" sz="900">
                <a:solidFill>
                  <a:schemeClr val="dk1"/>
                </a:solidFill>
              </a:rPr>
              <a:t>2 </a:t>
            </a:r>
            <a:r>
              <a:rPr b="1" lang="en" sz="900">
                <a:solidFill>
                  <a:schemeClr val="dk1"/>
                </a:solidFill>
              </a:rPr>
              <a:t>+ </a:t>
            </a:r>
            <a:r>
              <a:rPr lang="en" sz="900">
                <a:solidFill>
                  <a:schemeClr val="dk1"/>
                </a:solidFill>
              </a:rPr>
              <a:t>𝞫</a:t>
            </a:r>
            <a:r>
              <a:rPr b="1" baseline="-25000" lang="en" sz="900">
                <a:solidFill>
                  <a:schemeClr val="dk1"/>
                </a:solidFill>
              </a:rPr>
              <a:t>3</a:t>
            </a:r>
            <a:r>
              <a:rPr b="1" lang="en" sz="900">
                <a:solidFill>
                  <a:schemeClr val="dk1"/>
                </a:solidFill>
              </a:rPr>
              <a:t>NorthernRegion</a:t>
            </a:r>
            <a:r>
              <a:rPr b="1" baseline="-25000" lang="en" sz="900">
                <a:solidFill>
                  <a:schemeClr val="dk1"/>
                </a:solidFill>
              </a:rPr>
              <a:t>i</a:t>
            </a:r>
            <a:r>
              <a:rPr b="1" lang="en" sz="900">
                <a:solidFill>
                  <a:schemeClr val="dk1"/>
                </a:solidFill>
              </a:rPr>
              <a:t> + </a:t>
            </a:r>
            <a:r>
              <a:rPr lang="en" sz="900">
                <a:solidFill>
                  <a:schemeClr val="dk1"/>
                </a:solidFill>
              </a:rPr>
              <a:t>𝞫</a:t>
            </a:r>
            <a:r>
              <a:rPr b="1" baseline="-25000" lang="en" sz="900">
                <a:solidFill>
                  <a:schemeClr val="dk1"/>
                </a:solidFill>
              </a:rPr>
              <a:t>4</a:t>
            </a:r>
            <a:r>
              <a:rPr b="1" lang="en" sz="900">
                <a:solidFill>
                  <a:schemeClr val="dk1"/>
                </a:solidFill>
              </a:rPr>
              <a:t>NorthEasternRegion</a:t>
            </a:r>
            <a:r>
              <a:rPr b="1" baseline="-25000" lang="en" sz="900">
                <a:solidFill>
                  <a:schemeClr val="dk1"/>
                </a:solidFill>
              </a:rPr>
              <a:t>i</a:t>
            </a:r>
            <a:r>
              <a:rPr b="1" lang="en" sz="900">
                <a:solidFill>
                  <a:schemeClr val="dk1"/>
                </a:solidFill>
              </a:rPr>
              <a:t> + </a:t>
            </a:r>
            <a:r>
              <a:rPr lang="en" sz="900">
                <a:solidFill>
                  <a:schemeClr val="dk1"/>
                </a:solidFill>
              </a:rPr>
              <a:t>𝞫</a:t>
            </a:r>
            <a:r>
              <a:rPr b="1" baseline="-25000" lang="en" sz="900">
                <a:solidFill>
                  <a:schemeClr val="dk1"/>
                </a:solidFill>
              </a:rPr>
              <a:t>5</a:t>
            </a:r>
            <a:r>
              <a:rPr b="1" lang="en" sz="900">
                <a:solidFill>
                  <a:schemeClr val="dk1"/>
                </a:solidFill>
              </a:rPr>
              <a:t>EasternRegion</a:t>
            </a:r>
            <a:r>
              <a:rPr b="1" baseline="-25000" lang="en" sz="900">
                <a:solidFill>
                  <a:schemeClr val="dk1"/>
                </a:solidFill>
              </a:rPr>
              <a:t>i</a:t>
            </a:r>
            <a:r>
              <a:rPr b="1" lang="en" sz="900">
                <a:solidFill>
                  <a:schemeClr val="dk1"/>
                </a:solidFill>
              </a:rPr>
              <a:t> + </a:t>
            </a:r>
            <a:r>
              <a:rPr lang="en" sz="900">
                <a:solidFill>
                  <a:schemeClr val="dk1"/>
                </a:solidFill>
              </a:rPr>
              <a:t>𝞫</a:t>
            </a:r>
            <a:r>
              <a:rPr b="1" baseline="-25000" lang="en" sz="900">
                <a:solidFill>
                  <a:schemeClr val="dk1"/>
                </a:solidFill>
              </a:rPr>
              <a:t>6</a:t>
            </a:r>
            <a:r>
              <a:rPr b="1" lang="en" sz="900">
                <a:solidFill>
                  <a:schemeClr val="dk1"/>
                </a:solidFill>
              </a:rPr>
              <a:t>CentralRegion + </a:t>
            </a:r>
            <a:r>
              <a:rPr lang="en" sz="900">
                <a:solidFill>
                  <a:schemeClr val="dk1"/>
                </a:solidFill>
              </a:rPr>
              <a:t>𝞫</a:t>
            </a:r>
            <a:r>
              <a:rPr b="1" baseline="-25000" lang="en" sz="900">
                <a:solidFill>
                  <a:schemeClr val="dk1"/>
                </a:solidFill>
              </a:rPr>
              <a:t>7</a:t>
            </a:r>
            <a:r>
              <a:rPr b="1" lang="en" sz="900">
                <a:solidFill>
                  <a:schemeClr val="dk1"/>
                </a:solidFill>
              </a:rPr>
              <a:t>WesternRegion</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graphicFrame>
        <p:nvGraphicFramePr>
          <p:cNvPr id="569" name="Google Shape;569;p15"/>
          <p:cNvGraphicFramePr/>
          <p:nvPr/>
        </p:nvGraphicFramePr>
        <p:xfrm>
          <a:off x="843650" y="323588"/>
          <a:ext cx="3000000" cy="3000000"/>
        </p:xfrm>
        <a:graphic>
          <a:graphicData uri="http://schemas.openxmlformats.org/drawingml/2006/table">
            <a:tbl>
              <a:tblPr>
                <a:noFill/>
                <a:tableStyleId>{6D2C95EE-1C9B-40A5-BF68-0F5CFA986570}</a:tableStyleId>
              </a:tblPr>
              <a:tblGrid>
                <a:gridCol w="1601950"/>
                <a:gridCol w="1601950"/>
                <a:gridCol w="1601950"/>
                <a:gridCol w="1601950"/>
              </a:tblGrid>
              <a:tr h="597200">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dk1"/>
                          </a:solidFill>
                        </a:rPr>
                        <a:t>Variable Name</a:t>
                      </a:r>
                      <a:endParaRPr sz="9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900" u="none" cap="none" strike="noStrike">
                          <a:solidFill>
                            <a:schemeClr val="dk1"/>
                          </a:solidFill>
                        </a:rPr>
                        <a:t>Coefficient (Standard Error)</a:t>
                      </a:r>
                      <a:endParaRPr sz="900" u="none" cap="none" strike="noStrike">
                        <a:solidFill>
                          <a:schemeClr val="dk1"/>
                        </a:solidFill>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900" u="none" cap="none" strike="noStrike">
                          <a:solidFill>
                            <a:schemeClr val="dk1"/>
                          </a:solidFill>
                        </a:rPr>
                        <a:t>t-value</a:t>
                      </a:r>
                      <a:endParaRPr sz="900" u="none" cap="none" strike="noStrike">
                        <a:solidFill>
                          <a:schemeClr val="dk1"/>
                        </a:solidFill>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dk1"/>
                          </a:solidFill>
                        </a:rPr>
                        <a:t>p-value</a:t>
                      </a:r>
                      <a:endParaRPr sz="900" u="none" cap="none" strike="noStrike"/>
                    </a:p>
                  </a:txBody>
                  <a:tcPr marT="91425" marB="91425" marR="91425" marL="91425"/>
                </a:tc>
              </a:tr>
              <a:tr h="442350">
                <a:tc>
                  <a:txBody>
                    <a:bodyPr/>
                    <a:lstStyle/>
                    <a:p>
                      <a:pPr indent="0" lvl="0" marL="0" marR="0" rtl="0" algn="ctr">
                        <a:lnSpc>
                          <a:spcPct val="100000"/>
                        </a:lnSpc>
                        <a:spcBef>
                          <a:spcPts val="0"/>
                        </a:spcBef>
                        <a:spcAft>
                          <a:spcPts val="0"/>
                        </a:spcAft>
                        <a:buClr>
                          <a:schemeClr val="dk1"/>
                        </a:buClr>
                        <a:buSzPts val="1100"/>
                        <a:buFont typeface="Arial"/>
                        <a:buNone/>
                      </a:pPr>
                      <a:r>
                        <a:rPr lang="en" sz="600" u="none" cap="none" strike="noStrike">
                          <a:solidFill>
                            <a:schemeClr val="dk1"/>
                          </a:solidFill>
                          <a:latin typeface="Montserrat"/>
                          <a:ea typeface="Montserrat"/>
                          <a:cs typeface="Montserrat"/>
                          <a:sym typeface="Montserrat"/>
                        </a:rPr>
                        <a:t>𝞫</a:t>
                      </a:r>
                      <a:r>
                        <a:rPr b="1" baseline="-25000" lang="en" sz="600" u="none" cap="none" strike="noStrike">
                          <a:solidFill>
                            <a:schemeClr val="dk1"/>
                          </a:solidFill>
                          <a:latin typeface="Montserrat"/>
                          <a:ea typeface="Montserrat"/>
                          <a:cs typeface="Montserrat"/>
                          <a:sym typeface="Montserrat"/>
                        </a:rPr>
                        <a:t>0</a:t>
                      </a:r>
                      <a:endParaRPr sz="900" u="none" cap="none" strike="noStrike">
                        <a:solidFill>
                          <a:schemeClr val="dk1"/>
                        </a:solidFill>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963.0</a:t>
                      </a:r>
                      <a:endParaRPr sz="900" u="none" cap="none" strike="noStrike"/>
                    </a:p>
                    <a:p>
                      <a:pPr indent="0" lvl="0" marL="0" marR="0" rtl="0" algn="l">
                        <a:lnSpc>
                          <a:spcPct val="100000"/>
                        </a:lnSpc>
                        <a:spcBef>
                          <a:spcPts val="0"/>
                        </a:spcBef>
                        <a:spcAft>
                          <a:spcPts val="0"/>
                        </a:spcAft>
                        <a:buClr>
                          <a:schemeClr val="dk1"/>
                        </a:buClr>
                        <a:buSzPts val="1100"/>
                        <a:buFont typeface="Arial"/>
                        <a:buNone/>
                      </a:pPr>
                      <a:r>
                        <a:rPr lang="en" sz="900" u="none" cap="none" strike="noStrike">
                          <a:solidFill>
                            <a:schemeClr val="dk1"/>
                          </a:solidFill>
                        </a:rPr>
                        <a:t>(26.66)</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36.115</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0.00</a:t>
                      </a:r>
                      <a:endParaRPr sz="900" u="none" cap="none" strike="noStrike"/>
                    </a:p>
                  </a:txBody>
                  <a:tcPr marT="91425" marB="91425" marR="91425" marL="91425"/>
                </a:tc>
              </a:tr>
              <a:tr h="442350">
                <a:tc>
                  <a:txBody>
                    <a:bodyPr/>
                    <a:lstStyle/>
                    <a:p>
                      <a:pPr indent="0" lvl="0" marL="0" marR="0" rtl="0" algn="ctr">
                        <a:lnSpc>
                          <a:spcPct val="100000"/>
                        </a:lnSpc>
                        <a:spcBef>
                          <a:spcPts val="0"/>
                        </a:spcBef>
                        <a:spcAft>
                          <a:spcPts val="0"/>
                        </a:spcAft>
                        <a:buClr>
                          <a:srgbClr val="000000"/>
                        </a:buClr>
                        <a:buSzPts val="600"/>
                        <a:buFont typeface="Arial"/>
                        <a:buNone/>
                      </a:pPr>
                      <a:r>
                        <a:rPr lang="en" sz="600" u="none" cap="none" strike="noStrike">
                          <a:solidFill>
                            <a:schemeClr val="dk1"/>
                          </a:solidFill>
                          <a:latin typeface="Montserrat"/>
                          <a:ea typeface="Montserrat"/>
                          <a:cs typeface="Montserrat"/>
                          <a:sym typeface="Montserrat"/>
                        </a:rPr>
                        <a:t>𝞫</a:t>
                      </a:r>
                      <a:r>
                        <a:rPr b="1" baseline="-25000" lang="en" sz="600" u="none" cap="none" strike="noStrike">
                          <a:solidFill>
                            <a:schemeClr val="dk1"/>
                          </a:solidFill>
                          <a:latin typeface="Montserrat"/>
                          <a:ea typeface="Montserrat"/>
                          <a:cs typeface="Montserrat"/>
                          <a:sym typeface="Montserrat"/>
                        </a:rPr>
                        <a:t>1</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0.001642</a:t>
                      </a:r>
                      <a:endParaRPr sz="900" u="none" cap="none" strike="noStrike"/>
                    </a:p>
                    <a:p>
                      <a:pPr indent="0" lvl="0" marL="0" marR="0" rtl="0" algn="l">
                        <a:lnSpc>
                          <a:spcPct val="100000"/>
                        </a:lnSpc>
                        <a:spcBef>
                          <a:spcPts val="0"/>
                        </a:spcBef>
                        <a:spcAft>
                          <a:spcPts val="0"/>
                        </a:spcAft>
                        <a:buClr>
                          <a:srgbClr val="000000"/>
                        </a:buClr>
                        <a:buSzPts val="900"/>
                        <a:buFont typeface="Arial"/>
                        <a:buNone/>
                      </a:pPr>
                      <a:r>
                        <a:rPr lang="en" sz="900" u="none" cap="none" strike="noStrike"/>
                        <a:t>(</a:t>
                      </a:r>
                      <a:r>
                        <a:rPr lang="en" sz="900" u="none" cap="none" strike="noStrike">
                          <a:solidFill>
                            <a:schemeClr val="dk1"/>
                          </a:solidFill>
                        </a:rPr>
                        <a:t>0.00006960)</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23.594</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0.00</a:t>
                      </a:r>
                      <a:endParaRPr sz="900" u="none" cap="none" strike="noStrike"/>
                    </a:p>
                  </a:txBody>
                  <a:tcPr marT="91425" marB="91425" marR="91425" marL="91425"/>
                </a:tc>
              </a:tr>
              <a:tr h="442350">
                <a:tc>
                  <a:txBody>
                    <a:bodyPr/>
                    <a:lstStyle/>
                    <a:p>
                      <a:pPr indent="0" lvl="0" marL="0" marR="0" rtl="0" algn="ctr">
                        <a:lnSpc>
                          <a:spcPct val="100000"/>
                        </a:lnSpc>
                        <a:spcBef>
                          <a:spcPts val="0"/>
                        </a:spcBef>
                        <a:spcAft>
                          <a:spcPts val="0"/>
                        </a:spcAft>
                        <a:buClr>
                          <a:srgbClr val="000000"/>
                        </a:buClr>
                        <a:buSzPts val="600"/>
                        <a:buFont typeface="Arial"/>
                        <a:buNone/>
                      </a:pPr>
                      <a:r>
                        <a:rPr lang="en" sz="600" u="none" cap="none" strike="noStrike">
                          <a:solidFill>
                            <a:schemeClr val="dk1"/>
                          </a:solidFill>
                          <a:latin typeface="Montserrat"/>
                          <a:ea typeface="Montserrat"/>
                          <a:cs typeface="Montserrat"/>
                          <a:sym typeface="Montserrat"/>
                        </a:rPr>
                        <a:t>𝞫</a:t>
                      </a:r>
                      <a:r>
                        <a:rPr b="1" baseline="-25000" lang="en" sz="600" u="none" cap="none" strike="noStrike">
                          <a:solidFill>
                            <a:schemeClr val="dk1"/>
                          </a:solidFill>
                          <a:latin typeface="Montserrat"/>
                          <a:ea typeface="Montserrat"/>
                          <a:cs typeface="Montserrat"/>
                          <a:sym typeface="Montserrat"/>
                        </a:rPr>
                        <a:t>2</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-0.000000001153</a:t>
                      </a:r>
                      <a:br>
                        <a:rPr lang="en" sz="900" u="none" cap="none" strike="noStrike"/>
                      </a:br>
                      <a:r>
                        <a:rPr lang="en" sz="900" u="none" cap="none" strike="noStrike"/>
                        <a:t>(</a:t>
                      </a:r>
                      <a:r>
                        <a:rPr lang="en" sz="900" u="none" cap="none" strike="noStrike">
                          <a:solidFill>
                            <a:schemeClr val="dk1"/>
                          </a:solidFill>
                        </a:rPr>
                        <a:t>0.00000000005085)</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-22.666</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0.00</a:t>
                      </a:r>
                      <a:endParaRPr sz="900" u="none" cap="none" strike="noStrike"/>
                    </a:p>
                  </a:txBody>
                  <a:tcPr marT="91425" marB="91425" marR="91425" marL="91425"/>
                </a:tc>
              </a:tr>
              <a:tr h="442350">
                <a:tc>
                  <a:txBody>
                    <a:bodyPr/>
                    <a:lstStyle/>
                    <a:p>
                      <a:pPr indent="0" lvl="0" marL="0" marR="0" rtl="0" algn="ctr">
                        <a:lnSpc>
                          <a:spcPct val="100000"/>
                        </a:lnSpc>
                        <a:spcBef>
                          <a:spcPts val="0"/>
                        </a:spcBef>
                        <a:spcAft>
                          <a:spcPts val="0"/>
                        </a:spcAft>
                        <a:buClr>
                          <a:srgbClr val="000000"/>
                        </a:buClr>
                        <a:buSzPts val="600"/>
                        <a:buFont typeface="Arial"/>
                        <a:buNone/>
                      </a:pPr>
                      <a:r>
                        <a:rPr lang="en" sz="600" u="none" cap="none" strike="noStrike">
                          <a:solidFill>
                            <a:schemeClr val="dk1"/>
                          </a:solidFill>
                          <a:latin typeface="Montserrat"/>
                          <a:ea typeface="Montserrat"/>
                          <a:cs typeface="Montserrat"/>
                          <a:sym typeface="Montserrat"/>
                        </a:rPr>
                        <a:t>𝞫</a:t>
                      </a:r>
                      <a:r>
                        <a:rPr b="1" baseline="-25000" lang="en" sz="600" u="none" cap="none" strike="noStrike">
                          <a:solidFill>
                            <a:schemeClr val="dk1"/>
                          </a:solidFill>
                          <a:latin typeface="Montserrat"/>
                          <a:ea typeface="Montserrat"/>
                          <a:cs typeface="Montserrat"/>
                          <a:sym typeface="Montserrat"/>
                        </a:rPr>
                        <a:t>3</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465.2</a:t>
                      </a:r>
                      <a:endParaRPr sz="900" u="none" cap="none" strike="noStrike"/>
                    </a:p>
                    <a:p>
                      <a:pPr indent="0" lvl="0" marL="0" marR="0" rtl="0" algn="l">
                        <a:lnSpc>
                          <a:spcPct val="100000"/>
                        </a:lnSpc>
                        <a:spcBef>
                          <a:spcPts val="0"/>
                        </a:spcBef>
                        <a:spcAft>
                          <a:spcPts val="0"/>
                        </a:spcAft>
                        <a:buClr>
                          <a:srgbClr val="000000"/>
                        </a:buClr>
                        <a:buSzPts val="900"/>
                        <a:buFont typeface="Arial"/>
                        <a:buNone/>
                      </a:pPr>
                      <a:r>
                        <a:rPr lang="en" sz="900" u="none" cap="none" strike="noStrike"/>
                        <a:t>(</a:t>
                      </a:r>
                      <a:r>
                        <a:rPr lang="en" sz="900" u="none" cap="none" strike="noStrike">
                          <a:solidFill>
                            <a:schemeClr val="dk1"/>
                          </a:solidFill>
                        </a:rPr>
                        <a:t>24.59)</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18.564</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0.00</a:t>
                      </a:r>
                      <a:endParaRPr sz="900" u="none" cap="none" strike="noStrike"/>
                    </a:p>
                  </a:txBody>
                  <a:tcPr marT="91425" marB="91425" marR="91425" marL="91425"/>
                </a:tc>
              </a:tr>
              <a:tr h="442350">
                <a:tc>
                  <a:txBody>
                    <a:bodyPr/>
                    <a:lstStyle/>
                    <a:p>
                      <a:pPr indent="0" lvl="0" marL="0" marR="0" rtl="0" algn="ctr">
                        <a:lnSpc>
                          <a:spcPct val="100000"/>
                        </a:lnSpc>
                        <a:spcBef>
                          <a:spcPts val="0"/>
                        </a:spcBef>
                        <a:spcAft>
                          <a:spcPts val="0"/>
                        </a:spcAft>
                        <a:buClr>
                          <a:srgbClr val="000000"/>
                        </a:buClr>
                        <a:buSzPts val="600"/>
                        <a:buFont typeface="Arial"/>
                        <a:buNone/>
                      </a:pPr>
                      <a:r>
                        <a:rPr lang="en" sz="600" u="none" cap="none" strike="noStrike">
                          <a:solidFill>
                            <a:schemeClr val="dk1"/>
                          </a:solidFill>
                          <a:latin typeface="Montserrat"/>
                          <a:ea typeface="Montserrat"/>
                          <a:cs typeface="Montserrat"/>
                          <a:sym typeface="Montserrat"/>
                        </a:rPr>
                        <a:t>𝞫</a:t>
                      </a:r>
                      <a:r>
                        <a:rPr b="1" baseline="-25000" lang="en" sz="600" u="none" cap="none" strike="noStrike">
                          <a:solidFill>
                            <a:schemeClr val="dk1"/>
                          </a:solidFill>
                          <a:latin typeface="Montserrat"/>
                          <a:ea typeface="Montserrat"/>
                          <a:cs typeface="Montserrat"/>
                          <a:sym typeface="Montserrat"/>
                        </a:rPr>
                        <a:t>4</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-758.9</a:t>
                      </a:r>
                      <a:endParaRPr sz="900" u="none" cap="none" strike="noStrike"/>
                    </a:p>
                    <a:p>
                      <a:pPr indent="0" lvl="0" marL="0" marR="0" rtl="0" algn="l">
                        <a:lnSpc>
                          <a:spcPct val="100000"/>
                        </a:lnSpc>
                        <a:spcBef>
                          <a:spcPts val="0"/>
                        </a:spcBef>
                        <a:spcAft>
                          <a:spcPts val="0"/>
                        </a:spcAft>
                        <a:buClr>
                          <a:srgbClr val="000000"/>
                        </a:buClr>
                        <a:buSzPts val="900"/>
                        <a:buFont typeface="Arial"/>
                        <a:buNone/>
                      </a:pPr>
                      <a:r>
                        <a:rPr lang="en" sz="900" u="none" cap="none" strike="noStrike"/>
                        <a:t>(</a:t>
                      </a:r>
                      <a:r>
                        <a:rPr lang="en" sz="900" u="none" cap="none" strike="noStrike">
                          <a:solidFill>
                            <a:schemeClr val="dk1"/>
                          </a:solidFill>
                        </a:rPr>
                        <a:t>33.26)</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-22.819</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0.00</a:t>
                      </a:r>
                      <a:endParaRPr sz="900" u="none" cap="none" strike="noStrike"/>
                    </a:p>
                  </a:txBody>
                  <a:tcPr marT="91425" marB="91425" marR="91425" marL="91425"/>
                </a:tc>
              </a:tr>
              <a:tr h="442350">
                <a:tc>
                  <a:txBody>
                    <a:bodyPr/>
                    <a:lstStyle/>
                    <a:p>
                      <a:pPr indent="0" lvl="0" marL="0" marR="0" rtl="0" algn="ctr">
                        <a:lnSpc>
                          <a:spcPct val="100000"/>
                        </a:lnSpc>
                        <a:spcBef>
                          <a:spcPts val="0"/>
                        </a:spcBef>
                        <a:spcAft>
                          <a:spcPts val="0"/>
                        </a:spcAft>
                        <a:buClr>
                          <a:srgbClr val="000000"/>
                        </a:buClr>
                        <a:buSzPts val="600"/>
                        <a:buFont typeface="Arial"/>
                        <a:buNone/>
                      </a:pPr>
                      <a:r>
                        <a:rPr lang="en" sz="600" u="none" cap="none" strike="noStrike">
                          <a:solidFill>
                            <a:schemeClr val="dk1"/>
                          </a:solidFill>
                          <a:latin typeface="Montserrat"/>
                          <a:ea typeface="Montserrat"/>
                          <a:cs typeface="Montserrat"/>
                          <a:sym typeface="Montserrat"/>
                        </a:rPr>
                        <a:t>𝞫</a:t>
                      </a:r>
                      <a:r>
                        <a:rPr b="1" baseline="-25000" lang="en" sz="600" u="none" cap="none" strike="noStrike">
                          <a:solidFill>
                            <a:schemeClr val="dk1"/>
                          </a:solidFill>
                          <a:latin typeface="Montserrat"/>
                          <a:ea typeface="Montserrat"/>
                          <a:cs typeface="Montserrat"/>
                          <a:sym typeface="Montserrat"/>
                        </a:rPr>
                        <a:t>5</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-490.3</a:t>
                      </a:r>
                      <a:br>
                        <a:rPr lang="en" sz="900" u="none" cap="none" strike="noStrike"/>
                      </a:br>
                      <a:r>
                        <a:rPr lang="en" sz="900" u="none" cap="none" strike="noStrike"/>
                        <a:t>(</a:t>
                      </a:r>
                      <a:r>
                        <a:rPr lang="en" sz="900" u="none" cap="none" strike="noStrike">
                          <a:solidFill>
                            <a:schemeClr val="dk1"/>
                          </a:solidFill>
                        </a:rPr>
                        <a:t>24.29)</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-20.180</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0.00</a:t>
                      </a:r>
                      <a:endParaRPr sz="900" u="none" cap="none" strike="noStrike"/>
                    </a:p>
                  </a:txBody>
                  <a:tcPr marT="91425" marB="91425" marR="91425" marL="91425"/>
                </a:tc>
              </a:tr>
              <a:tr h="442350">
                <a:tc>
                  <a:txBody>
                    <a:bodyPr/>
                    <a:lstStyle/>
                    <a:p>
                      <a:pPr indent="0" lvl="0" marL="0" marR="0" rtl="0" algn="ctr">
                        <a:lnSpc>
                          <a:spcPct val="100000"/>
                        </a:lnSpc>
                        <a:spcBef>
                          <a:spcPts val="0"/>
                        </a:spcBef>
                        <a:spcAft>
                          <a:spcPts val="0"/>
                        </a:spcAft>
                        <a:buClr>
                          <a:srgbClr val="000000"/>
                        </a:buClr>
                        <a:buSzPts val="600"/>
                        <a:buFont typeface="Arial"/>
                        <a:buNone/>
                      </a:pPr>
                      <a:r>
                        <a:rPr lang="en" sz="600" u="none" cap="none" strike="noStrike">
                          <a:solidFill>
                            <a:schemeClr val="dk1"/>
                          </a:solidFill>
                          <a:latin typeface="Montserrat"/>
                          <a:ea typeface="Montserrat"/>
                          <a:cs typeface="Montserrat"/>
                          <a:sym typeface="Montserrat"/>
                        </a:rPr>
                        <a:t>𝞫</a:t>
                      </a:r>
                      <a:r>
                        <a:rPr b="1" baseline="-25000" lang="en" sz="600" u="none" cap="none" strike="noStrike">
                          <a:solidFill>
                            <a:schemeClr val="dk1"/>
                          </a:solidFill>
                          <a:latin typeface="Montserrat"/>
                          <a:ea typeface="Montserrat"/>
                          <a:cs typeface="Montserrat"/>
                          <a:sym typeface="Montserrat"/>
                        </a:rPr>
                        <a:t>6</a:t>
                      </a:r>
                      <a:endParaRPr b="1" baseline="-25000" sz="600" u="none" cap="none" strike="noStrike">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-524.9</a:t>
                      </a:r>
                      <a:endParaRPr sz="900" u="none" cap="none" strike="noStrike"/>
                    </a:p>
                    <a:p>
                      <a:pPr indent="0" lvl="0" marL="0" marR="0" rtl="0" algn="l">
                        <a:lnSpc>
                          <a:spcPct val="100000"/>
                        </a:lnSpc>
                        <a:spcBef>
                          <a:spcPts val="0"/>
                        </a:spcBef>
                        <a:spcAft>
                          <a:spcPts val="0"/>
                        </a:spcAft>
                        <a:buClr>
                          <a:srgbClr val="000000"/>
                        </a:buClr>
                        <a:buSzPts val="900"/>
                        <a:buFont typeface="Arial"/>
                        <a:buNone/>
                      </a:pPr>
                      <a:r>
                        <a:rPr lang="en" sz="900" u="none" cap="none" strike="noStrike"/>
                        <a:t>(</a:t>
                      </a:r>
                      <a:r>
                        <a:rPr lang="en" sz="900" u="none" cap="none" strike="noStrike">
                          <a:solidFill>
                            <a:schemeClr val="dk1"/>
                          </a:solidFill>
                        </a:rPr>
                        <a:t>21.60)</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24.304</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0.00</a:t>
                      </a:r>
                      <a:endParaRPr sz="900" u="none" cap="none" strike="noStrike"/>
                    </a:p>
                  </a:txBody>
                  <a:tcPr marT="91425" marB="91425" marR="91425" marL="91425"/>
                </a:tc>
              </a:tr>
              <a:tr h="442350">
                <a:tc>
                  <a:txBody>
                    <a:bodyPr/>
                    <a:lstStyle/>
                    <a:p>
                      <a:pPr indent="0" lvl="0" marL="0" marR="0" rtl="0" algn="ctr">
                        <a:lnSpc>
                          <a:spcPct val="100000"/>
                        </a:lnSpc>
                        <a:spcBef>
                          <a:spcPts val="0"/>
                        </a:spcBef>
                        <a:spcAft>
                          <a:spcPts val="0"/>
                        </a:spcAft>
                        <a:buClr>
                          <a:srgbClr val="000000"/>
                        </a:buClr>
                        <a:buSzPts val="600"/>
                        <a:buFont typeface="Arial"/>
                        <a:buNone/>
                      </a:pPr>
                      <a:r>
                        <a:rPr lang="en" sz="600" u="none" cap="none" strike="noStrike">
                          <a:solidFill>
                            <a:schemeClr val="dk1"/>
                          </a:solidFill>
                          <a:latin typeface="Montserrat"/>
                          <a:ea typeface="Montserrat"/>
                          <a:cs typeface="Montserrat"/>
                          <a:sym typeface="Montserrat"/>
                        </a:rPr>
                        <a:t>𝞫</a:t>
                      </a:r>
                      <a:r>
                        <a:rPr b="1" baseline="-25000" lang="en" sz="600" u="none" cap="none" strike="noStrike">
                          <a:solidFill>
                            <a:schemeClr val="dk1"/>
                          </a:solidFill>
                          <a:latin typeface="Montserrat"/>
                          <a:ea typeface="Montserrat"/>
                          <a:cs typeface="Montserrat"/>
                          <a:sym typeface="Montserrat"/>
                        </a:rPr>
                        <a:t>7</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189.8</a:t>
                      </a:r>
                      <a:endParaRPr sz="900" u="none" cap="none" strike="noStrike"/>
                    </a:p>
                    <a:p>
                      <a:pPr indent="0" lvl="0" marL="0" marR="0" rtl="0" algn="l">
                        <a:lnSpc>
                          <a:spcPct val="100000"/>
                        </a:lnSpc>
                        <a:spcBef>
                          <a:spcPts val="0"/>
                        </a:spcBef>
                        <a:spcAft>
                          <a:spcPts val="0"/>
                        </a:spcAft>
                        <a:buClr>
                          <a:srgbClr val="000000"/>
                        </a:buClr>
                        <a:buSzPts val="900"/>
                        <a:buFont typeface="Arial"/>
                        <a:buNone/>
                      </a:pPr>
                      <a:r>
                        <a:rPr lang="en" sz="900" u="none" cap="none" strike="noStrike"/>
                        <a:t>(</a:t>
                      </a:r>
                      <a:r>
                        <a:rPr lang="en" sz="900" u="none" cap="none" strike="noStrike">
                          <a:solidFill>
                            <a:schemeClr val="dk1"/>
                          </a:solidFill>
                        </a:rPr>
                        <a:t>28.82)</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6.586</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0.00</a:t>
                      </a:r>
                      <a:endParaRPr sz="900" u="none" cap="none" strike="noStrike"/>
                    </a:p>
                  </a:txBody>
                  <a:tcPr marT="91425" marB="91425" marR="91425" marL="91425"/>
                </a:tc>
              </a:tr>
            </a:tbl>
          </a:graphicData>
        </a:graphic>
      </p:graphicFrame>
      <p:sp>
        <p:nvSpPr>
          <p:cNvPr id="570" name="Google Shape;570;p15"/>
          <p:cNvSpPr txBox="1"/>
          <p:nvPr/>
        </p:nvSpPr>
        <p:spPr>
          <a:xfrm>
            <a:off x="7428700" y="1603275"/>
            <a:ext cx="3000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Montserrat"/>
                <a:ea typeface="Montserrat"/>
                <a:cs typeface="Montserrat"/>
                <a:sym typeface="Montserrat"/>
              </a:rPr>
              <a:t>Adjusted R</a:t>
            </a:r>
            <a:r>
              <a:rPr b="0" baseline="30000" i="0" lang="en" sz="1100" u="none" cap="none" strike="noStrike">
                <a:solidFill>
                  <a:schemeClr val="dk1"/>
                </a:solidFill>
                <a:latin typeface="Montserrat"/>
                <a:ea typeface="Montserrat"/>
                <a:cs typeface="Montserrat"/>
                <a:sym typeface="Montserrat"/>
              </a:rPr>
              <a:t>2</a:t>
            </a:r>
            <a:r>
              <a:rPr b="0" baseline="-25000" i="0" lang="en" sz="1100" u="none" cap="none" strike="noStrike">
                <a:solidFill>
                  <a:schemeClr val="dk1"/>
                </a:solidFill>
                <a:latin typeface="Montserrat"/>
                <a:ea typeface="Montserrat"/>
                <a:cs typeface="Montserrat"/>
                <a:sym typeface="Montserrat"/>
              </a:rPr>
              <a:t> </a:t>
            </a:r>
            <a:r>
              <a:rPr b="0" i="0" lang="en" sz="1100" u="none" cap="none" strike="noStrike">
                <a:solidFill>
                  <a:schemeClr val="dk1"/>
                </a:solidFill>
                <a:latin typeface="Montserrat"/>
                <a:ea typeface="Montserrat"/>
                <a:cs typeface="Montserrat"/>
                <a:sym typeface="Montserrat"/>
              </a:rPr>
              <a:t>= 0.3026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16"/>
          <p:cNvSpPr txBox="1"/>
          <p:nvPr>
            <p:ph type="title"/>
          </p:nvPr>
        </p:nvSpPr>
        <p:spPr>
          <a:xfrm>
            <a:off x="713250" y="3612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Interpretation</a:t>
            </a:r>
            <a:endParaRPr/>
          </a:p>
        </p:txBody>
      </p:sp>
      <p:sp>
        <p:nvSpPr>
          <p:cNvPr id="576" name="Google Shape;576;p16"/>
          <p:cNvSpPr txBox="1"/>
          <p:nvPr>
            <p:ph idx="1" type="body"/>
          </p:nvPr>
        </p:nvSpPr>
        <p:spPr>
          <a:xfrm>
            <a:off x="713250" y="1053450"/>
            <a:ext cx="7717500" cy="3295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Arial"/>
              <a:buChar char="●"/>
            </a:pPr>
            <a:r>
              <a:rPr lang="en">
                <a:solidFill>
                  <a:schemeClr val="dk1"/>
                </a:solidFill>
                <a:latin typeface="Arial"/>
                <a:ea typeface="Arial"/>
                <a:cs typeface="Arial"/>
                <a:sym typeface="Arial"/>
              </a:rPr>
              <a:t>If the coefficients for the regional dummy variables are statistically significant, it suggests that there are there are differences in the estimates of the Kuznets curve across regions within India.</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Set the significance level as 0.05. Considering that for the coefficients of all the dummy variables, the p-values are less than 0.05, this suggests that the effect of SDP or SDP^2 on groundwater quality differs between the a respective region and the Southern Region. In other words, the shape of the Kuznets curve differs between the two regions.</a:t>
            </a:r>
            <a:endParaRPr>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17"/>
          <p:cNvSpPr txBox="1"/>
          <p:nvPr>
            <p:ph type="title"/>
          </p:nvPr>
        </p:nvSpPr>
        <p:spPr>
          <a:xfrm>
            <a:off x="713225" y="2164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Findings</a:t>
            </a:r>
            <a:endParaRPr/>
          </a:p>
        </p:txBody>
      </p:sp>
      <p:sp>
        <p:nvSpPr>
          <p:cNvPr id="582" name="Google Shape;582;p17"/>
          <p:cNvSpPr txBox="1"/>
          <p:nvPr>
            <p:ph idx="1" type="body"/>
          </p:nvPr>
        </p:nvSpPr>
        <p:spPr>
          <a:xfrm>
            <a:off x="713250" y="815725"/>
            <a:ext cx="7717500" cy="32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So all in all, we had tried to answer </a:t>
            </a:r>
            <a:r>
              <a:rPr b="1" lang="en">
                <a:solidFill>
                  <a:schemeClr val="dk1"/>
                </a:solidFill>
              </a:rPr>
              <a:t>Does economic growth impact groundwater quality in Indian districts?</a:t>
            </a:r>
            <a:endParaRPr b="1">
              <a:solidFill>
                <a:schemeClr val="dk1"/>
              </a:solidFill>
            </a:endParaRPr>
          </a:p>
          <a:p>
            <a:pPr indent="0" lvl="0" marL="0" rtl="0" algn="l">
              <a:lnSpc>
                <a:spcPct val="100000"/>
              </a:lnSpc>
              <a:spcBef>
                <a:spcPts val="0"/>
              </a:spcBef>
              <a:spcAft>
                <a:spcPts val="0"/>
              </a:spcAft>
              <a:buSzPts val="1800"/>
              <a:buNone/>
            </a:pPr>
            <a:r>
              <a:t/>
            </a:r>
            <a:endParaRPr b="1">
              <a:solidFill>
                <a:schemeClr val="dk1"/>
              </a:solidFill>
            </a:endParaRPr>
          </a:p>
          <a:p>
            <a:pPr indent="0" lvl="0" marL="0" rtl="0" algn="l">
              <a:lnSpc>
                <a:spcPct val="100000"/>
              </a:lnSpc>
              <a:spcBef>
                <a:spcPts val="0"/>
              </a:spcBef>
              <a:spcAft>
                <a:spcPts val="0"/>
              </a:spcAft>
              <a:buSzPts val="1800"/>
              <a:buNone/>
            </a:pPr>
            <a:r>
              <a:rPr lang="en">
                <a:solidFill>
                  <a:schemeClr val="dk1"/>
                </a:solidFill>
              </a:rPr>
              <a:t>Since we were really only looking at electrical conductivity as the factor affecting GWQ, we could also frame the question as </a:t>
            </a:r>
            <a:r>
              <a:rPr b="1" lang="en">
                <a:solidFill>
                  <a:schemeClr val="dk1"/>
                </a:solidFill>
              </a:rPr>
              <a:t>Does economic growth impact electrical conductivity levels in groundwater in Indian districts?</a:t>
            </a:r>
            <a:endParaRPr b="1">
              <a:solidFill>
                <a:schemeClr val="dk1"/>
              </a:solidFill>
            </a:endParaRPr>
          </a:p>
          <a:p>
            <a:pPr indent="0" lvl="0" marL="0" rtl="0" algn="l">
              <a:lnSpc>
                <a:spcPct val="100000"/>
              </a:lnSpc>
              <a:spcBef>
                <a:spcPts val="0"/>
              </a:spcBef>
              <a:spcAft>
                <a:spcPts val="0"/>
              </a:spcAft>
              <a:buSzPts val="1800"/>
              <a:buNone/>
            </a:pPr>
            <a:r>
              <a:t/>
            </a:r>
            <a:endParaRPr b="1">
              <a:solidFill>
                <a:schemeClr val="dk1"/>
              </a:solidFill>
            </a:endParaRPr>
          </a:p>
          <a:p>
            <a:pPr indent="0" lvl="0" marL="0" rtl="0" algn="l">
              <a:lnSpc>
                <a:spcPct val="100000"/>
              </a:lnSpc>
              <a:spcBef>
                <a:spcPts val="0"/>
              </a:spcBef>
              <a:spcAft>
                <a:spcPts val="0"/>
              </a:spcAft>
              <a:buSzPts val="1800"/>
              <a:buNone/>
            </a:pPr>
            <a:r>
              <a:rPr lang="en">
                <a:solidFill>
                  <a:schemeClr val="dk1"/>
                </a:solidFill>
              </a:rPr>
              <a:t>Using regression analysis, we found that:</a:t>
            </a:r>
            <a:endParaRPr>
              <a:solidFill>
                <a:schemeClr val="dk1"/>
              </a:solidFill>
            </a:endParaRPr>
          </a:p>
          <a:p>
            <a:pPr indent="0" lvl="0" marL="0" rtl="0" algn="l">
              <a:lnSpc>
                <a:spcPct val="100000"/>
              </a:lnSpc>
              <a:spcBef>
                <a:spcPts val="0"/>
              </a:spcBef>
              <a:spcAft>
                <a:spcPts val="0"/>
              </a:spcAft>
              <a:buSzPts val="1800"/>
              <a:buNone/>
            </a:pPr>
            <a:r>
              <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There is a significant positive relationship between changes in economic output (SDP) and electrical conductivity levels in groundwater across various Indian districts.</a:t>
            </a:r>
            <a:endParaRPr sz="900">
              <a:solidFill>
                <a:schemeClr val="dk1"/>
              </a:solidFill>
            </a:endParaRPr>
          </a:p>
          <a:p>
            <a:pPr indent="-342900" lvl="0" marL="457200" rtl="0" algn="l">
              <a:lnSpc>
                <a:spcPct val="10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There is a significant relationship between changes in SDP and electrical conductivity levels in groundwater across various Indian districts, considering both linear and quadratic effects. More precisely, the relationship between economic growth and groundwater quality is not linear but follows a curvilinear pattern, indicating the presence of an inverted U-shaped curve, as hypothesized by EKC.</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The results differ by year.</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There are differences in the estimates of the EKC across regions within India.</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900">
              <a:solidFill>
                <a:schemeClr val="dk1"/>
              </a:solidFill>
            </a:endParaRPr>
          </a:p>
          <a:p>
            <a:pPr indent="0" lvl="0" marL="0" rtl="0" algn="l">
              <a:lnSpc>
                <a:spcPct val="100000"/>
              </a:lnSpc>
              <a:spcBef>
                <a:spcPts val="0"/>
              </a:spcBef>
              <a:spcAft>
                <a:spcPts val="0"/>
              </a:spcAft>
              <a:buSzPts val="1800"/>
              <a:buNone/>
            </a:pPr>
            <a:r>
              <a:t/>
            </a:r>
            <a:endParaRPr sz="900">
              <a:solidFill>
                <a:schemeClr val="dk1"/>
              </a:solidFill>
            </a:endParaRPr>
          </a:p>
          <a:p>
            <a:pPr indent="0" lvl="0" marL="0" rtl="0" algn="l">
              <a:lnSpc>
                <a:spcPct val="100000"/>
              </a:lnSpc>
              <a:spcBef>
                <a:spcPts val="0"/>
              </a:spcBef>
              <a:spcAft>
                <a:spcPts val="0"/>
              </a:spcAft>
              <a:buSzPts val="1800"/>
              <a:buNone/>
            </a:pPr>
            <a:r>
              <a:t/>
            </a:r>
            <a:endParaRPr b="1">
              <a:solidFill>
                <a:schemeClr val="dk1"/>
              </a:solidFill>
            </a:endParaRPr>
          </a:p>
          <a:p>
            <a:pPr indent="0" lvl="0" marL="0" rtl="0" algn="l">
              <a:lnSpc>
                <a:spcPct val="100000"/>
              </a:lnSpc>
              <a:spcBef>
                <a:spcPts val="0"/>
              </a:spcBef>
              <a:spcAft>
                <a:spcPts val="0"/>
              </a:spcAft>
              <a:buSzPts val="1800"/>
              <a:buNone/>
            </a:pPr>
            <a:r>
              <a:t/>
            </a:r>
            <a:endParaRPr>
              <a:solidFill>
                <a:schemeClr val="dk1"/>
              </a:solidFill>
            </a:endParaRPr>
          </a:p>
          <a:p>
            <a:pPr indent="0" lvl="0" marL="0" rtl="0" algn="l">
              <a:lnSpc>
                <a:spcPct val="100000"/>
              </a:lnSpc>
              <a:spcBef>
                <a:spcPts val="0"/>
              </a:spcBef>
              <a:spcAft>
                <a:spcPts val="0"/>
              </a:spcAft>
              <a:buSzPts val="1800"/>
              <a:buNone/>
            </a:pPr>
            <a:r>
              <a:t/>
            </a:r>
            <a:endParaRPr b="1">
              <a:solidFill>
                <a:schemeClr val="dk1"/>
              </a:solidFill>
            </a:endParaRPr>
          </a:p>
          <a:p>
            <a:pPr indent="0" lvl="0" marL="0" rtl="0" algn="l">
              <a:lnSpc>
                <a:spcPct val="100000"/>
              </a:lnSpc>
              <a:spcBef>
                <a:spcPts val="0"/>
              </a:spcBef>
              <a:spcAft>
                <a:spcPts val="0"/>
              </a:spcAft>
              <a:buSzPts val="1800"/>
              <a:buNone/>
            </a:pPr>
            <a:r>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18"/>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Limitations of our Analysis</a:t>
            </a:r>
            <a:endParaRPr/>
          </a:p>
        </p:txBody>
      </p:sp>
      <p:sp>
        <p:nvSpPr>
          <p:cNvPr id="588" name="Google Shape;588;p18"/>
          <p:cNvSpPr txBox="1"/>
          <p:nvPr>
            <p:ph idx="1" type="body"/>
          </p:nvPr>
        </p:nvSpPr>
        <p:spPr>
          <a:xfrm>
            <a:off x="713250" y="1142350"/>
            <a:ext cx="7717500" cy="32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000"/>
              <a:t>Missing Values</a:t>
            </a:r>
            <a:br>
              <a:rPr lang="en" sz="1000"/>
            </a:br>
            <a:r>
              <a:rPr lang="en" sz="1000"/>
              <a:t>For the missing electrical conductivity values for districts of various states, we used Group-specific Mean Imputation, as in, we calculated the mean of non-missing electrical conductivity values separately for each state. Then, used the state-specific mean to replace missing values within that state. This approach assumes that the missing values are missing at random within each state and that the mean conductivity value varies between states.</a:t>
            </a:r>
            <a:endParaRPr sz="1000"/>
          </a:p>
          <a:p>
            <a:pPr indent="0" lvl="0" marL="0" rtl="0" algn="l">
              <a:lnSpc>
                <a:spcPct val="100000"/>
              </a:lnSpc>
              <a:spcBef>
                <a:spcPts val="0"/>
              </a:spcBef>
              <a:spcAft>
                <a:spcPts val="0"/>
              </a:spcAft>
              <a:buSzPts val="1800"/>
              <a:buNone/>
            </a:pPr>
            <a:r>
              <a:t/>
            </a:r>
            <a:endParaRPr sz="1000"/>
          </a:p>
          <a:p>
            <a:pPr indent="0" lvl="0" marL="0" rtl="0" algn="l">
              <a:lnSpc>
                <a:spcPct val="100000"/>
              </a:lnSpc>
              <a:spcBef>
                <a:spcPts val="0"/>
              </a:spcBef>
              <a:spcAft>
                <a:spcPts val="0"/>
              </a:spcAft>
              <a:buSzPts val="1800"/>
              <a:buNone/>
            </a:pPr>
            <a:r>
              <a:rPr lang="en" sz="1000"/>
              <a:t>We could have also used Overall Mean Imputation: Calculate the mean of all non-missing electrical conductivity values across all states and districts combined. Then, use this overall mean to replace all missing values. This approach assumes that the missing values are missing completely at random (MCAR) and that the mean conductivity value is representative of the entire dataset.</a:t>
            </a:r>
            <a:endParaRPr sz="1000"/>
          </a:p>
          <a:p>
            <a:pPr indent="0" lvl="0" marL="0" rtl="0" algn="l">
              <a:lnSpc>
                <a:spcPct val="100000"/>
              </a:lnSpc>
              <a:spcBef>
                <a:spcPts val="0"/>
              </a:spcBef>
              <a:spcAft>
                <a:spcPts val="0"/>
              </a:spcAft>
              <a:buSzPts val="1800"/>
              <a:buNone/>
            </a:pPr>
            <a:r>
              <a:t/>
            </a:r>
            <a:endParaRPr sz="1000"/>
          </a:p>
          <a:p>
            <a:pPr indent="0" lvl="0" marL="0" rtl="0" algn="l">
              <a:lnSpc>
                <a:spcPct val="100000"/>
              </a:lnSpc>
              <a:spcBef>
                <a:spcPts val="0"/>
              </a:spcBef>
              <a:spcAft>
                <a:spcPts val="0"/>
              </a:spcAft>
              <a:buSzPts val="1800"/>
              <a:buNone/>
            </a:pPr>
            <a:r>
              <a:rPr b="1" lang="en" sz="1000"/>
              <a:t>Outliers</a:t>
            </a:r>
            <a:endParaRPr b="1" sz="1000"/>
          </a:p>
          <a:p>
            <a:pPr indent="0" lvl="0" marL="0" rtl="0" algn="l">
              <a:lnSpc>
                <a:spcPct val="100000"/>
              </a:lnSpc>
              <a:spcBef>
                <a:spcPts val="0"/>
              </a:spcBef>
              <a:spcAft>
                <a:spcPts val="0"/>
              </a:spcAft>
              <a:buSzPts val="1800"/>
              <a:buNone/>
            </a:pPr>
            <a:r>
              <a:rPr lang="en" sz="1000"/>
              <a:t>There are outliers in our analysis. </a:t>
            </a:r>
            <a:endParaRPr sz="1000"/>
          </a:p>
          <a:p>
            <a:pPr indent="0" lvl="0" marL="0" rtl="0" algn="l">
              <a:lnSpc>
                <a:spcPct val="100000"/>
              </a:lnSpc>
              <a:spcBef>
                <a:spcPts val="0"/>
              </a:spcBef>
              <a:spcAft>
                <a:spcPts val="0"/>
              </a:spcAft>
              <a:buSzPts val="1800"/>
              <a:buNone/>
            </a:pPr>
            <a:r>
              <a:rPr lang="en" sz="1000"/>
              <a:t>They can be visualized using the following plot, </a:t>
            </a:r>
            <a:endParaRPr sz="1000"/>
          </a:p>
          <a:p>
            <a:pPr indent="0" lvl="0" marL="0" rtl="0" algn="l">
              <a:lnSpc>
                <a:spcPct val="100000"/>
              </a:lnSpc>
              <a:spcBef>
                <a:spcPts val="0"/>
              </a:spcBef>
              <a:spcAft>
                <a:spcPts val="0"/>
              </a:spcAft>
              <a:buSzPts val="1800"/>
              <a:buNone/>
            </a:pPr>
            <a:r>
              <a:rPr lang="en" sz="1000"/>
              <a:t>some values are way more than the others and are</a:t>
            </a:r>
            <a:endParaRPr sz="1000"/>
          </a:p>
          <a:p>
            <a:pPr indent="0" lvl="0" marL="0" rtl="0" algn="l">
              <a:lnSpc>
                <a:spcPct val="100000"/>
              </a:lnSpc>
              <a:spcBef>
                <a:spcPts val="0"/>
              </a:spcBef>
              <a:spcAft>
                <a:spcPts val="0"/>
              </a:spcAft>
              <a:buSzPts val="1800"/>
              <a:buNone/>
            </a:pPr>
            <a:r>
              <a:rPr lang="en" sz="1000"/>
              <a:t>clearly visible isolated in the plot. To get rid of outliers,</a:t>
            </a:r>
            <a:endParaRPr sz="1000"/>
          </a:p>
          <a:p>
            <a:pPr indent="0" lvl="0" marL="0" rtl="0" algn="l">
              <a:lnSpc>
                <a:spcPct val="100000"/>
              </a:lnSpc>
              <a:spcBef>
                <a:spcPts val="0"/>
              </a:spcBef>
              <a:spcAft>
                <a:spcPts val="0"/>
              </a:spcAft>
              <a:buSzPts val="1800"/>
              <a:buNone/>
            </a:pPr>
            <a:r>
              <a:rPr lang="en" sz="1000"/>
              <a:t>we could identify them and remove them entirely.</a:t>
            </a:r>
            <a:endParaRPr sz="1000"/>
          </a:p>
          <a:p>
            <a:pPr indent="0" lvl="0" marL="0" rtl="0" algn="l">
              <a:lnSpc>
                <a:spcPct val="100000"/>
              </a:lnSpc>
              <a:spcBef>
                <a:spcPts val="0"/>
              </a:spcBef>
              <a:spcAft>
                <a:spcPts val="0"/>
              </a:spcAft>
              <a:buSzPts val="1800"/>
              <a:buNone/>
            </a:pPr>
            <a:r>
              <a:rPr lang="en" sz="1000"/>
              <a:t>Or, we could replace outliers with less extreme values. </a:t>
            </a:r>
            <a:endParaRPr sz="1000"/>
          </a:p>
          <a:p>
            <a:pPr indent="0" lvl="0" marL="0" rtl="0" algn="l">
              <a:lnSpc>
                <a:spcPct val="100000"/>
              </a:lnSpc>
              <a:spcBef>
                <a:spcPts val="0"/>
              </a:spcBef>
              <a:spcAft>
                <a:spcPts val="0"/>
              </a:spcAft>
              <a:buSzPts val="1800"/>
              <a:buNone/>
            </a:pPr>
            <a:r>
              <a:t/>
            </a:r>
            <a:endParaRPr sz="1000"/>
          </a:p>
        </p:txBody>
      </p:sp>
      <p:pic>
        <p:nvPicPr>
          <p:cNvPr id="589" name="Google Shape;589;p18"/>
          <p:cNvPicPr preferRelativeResize="0"/>
          <p:nvPr/>
        </p:nvPicPr>
        <p:blipFill rotWithShape="1">
          <a:blip r:embed="rId3">
            <a:alphaModFix/>
          </a:blip>
          <a:srcRect b="0" l="0" r="0" t="0"/>
          <a:stretch/>
        </p:blipFill>
        <p:spPr>
          <a:xfrm>
            <a:off x="4397875" y="2705950"/>
            <a:ext cx="4564201" cy="2009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BACKGROUND</a:t>
            </a:r>
            <a:endParaRPr/>
          </a:p>
        </p:txBody>
      </p:sp>
      <p:sp>
        <p:nvSpPr>
          <p:cNvPr id="479" name="Google Shape;479;p2"/>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Clr>
                <a:schemeClr val="dk1"/>
              </a:buClr>
              <a:buSzPts val="1800"/>
              <a:buChar char="●"/>
            </a:pPr>
            <a:r>
              <a:rPr lang="en">
                <a:solidFill>
                  <a:schemeClr val="dk1"/>
                </a:solidFill>
              </a:rPr>
              <a:t>India, a country characterized by diverse geography and rapid economic development, faces significant challenges in managing its groundwater resources and ensuring environmental sustainability.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The Environmental Kuznets Curve (EKC) hypothesis posits a non-linear relationship between environmental degradation and economic growth, suggesting that environmental quality initially worsens with economic development but improves beyond a certain level of affluence.</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In the Indian context, where economic growth has been rapid but unevenly distributed across regions, examining the nexus between economic output (measured by State Domestic Product, SDP) and GWQ can provide valuable insights into environmental sustainability and the effectiveness of policy interventions.</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Electrical conductivity (EC) is one of indicators of GWQ. It is a measure of a solution's ability to conduct electrical current, which is influenced by the concentration of dissolved ions in the water. In the context of GWQ assessment, EC serves as an essential parameter due to its sensitivity to the presence of dissolved salts, minerals, and other contaminants.</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STATEMENT</a:t>
            </a:r>
            <a:endParaRPr/>
          </a:p>
        </p:txBody>
      </p:sp>
      <p:sp>
        <p:nvSpPr>
          <p:cNvPr id="485" name="Google Shape;485;p3"/>
          <p:cNvSpPr txBox="1"/>
          <p:nvPr>
            <p:ph idx="1" type="body"/>
          </p:nvPr>
        </p:nvSpPr>
        <p:spPr>
          <a:xfrm>
            <a:off x="713250" y="1120525"/>
            <a:ext cx="7717500" cy="365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800"/>
              <a:buNone/>
            </a:pPr>
            <a:r>
              <a:rPr lang="en">
                <a:solidFill>
                  <a:schemeClr val="dk1"/>
                </a:solidFill>
              </a:rPr>
              <a:t>Through this project, we aim to address the following question:</a:t>
            </a:r>
            <a:endParaRPr>
              <a:solidFill>
                <a:schemeClr val="dk1"/>
              </a:solidFill>
            </a:endParaRPr>
          </a:p>
          <a:p>
            <a:pPr indent="0" lvl="0" marL="0" rtl="0" algn="l">
              <a:lnSpc>
                <a:spcPct val="100000"/>
              </a:lnSpc>
              <a:spcBef>
                <a:spcPts val="1200"/>
              </a:spcBef>
              <a:spcAft>
                <a:spcPts val="0"/>
              </a:spcAft>
              <a:buSzPts val="1800"/>
              <a:buNone/>
            </a:pPr>
            <a:r>
              <a:rPr b="1" lang="en">
                <a:solidFill>
                  <a:schemeClr val="dk1"/>
                </a:solidFill>
              </a:rPr>
              <a:t>Does economic growth impact groundwater quality in Indian districts?</a:t>
            </a:r>
            <a:endParaRPr b="1">
              <a:solidFill>
                <a:schemeClr val="dk1"/>
              </a:solidFill>
            </a:endParaRPr>
          </a:p>
          <a:p>
            <a:pPr indent="0" lvl="0" marL="0" rtl="0" algn="l">
              <a:lnSpc>
                <a:spcPct val="100000"/>
              </a:lnSpc>
              <a:spcBef>
                <a:spcPts val="1200"/>
              </a:spcBef>
              <a:spcAft>
                <a:spcPts val="0"/>
              </a:spcAft>
              <a:buSzPts val="1100"/>
              <a:buNone/>
            </a:pPr>
            <a:r>
              <a:rPr lang="en">
                <a:solidFill>
                  <a:schemeClr val="dk1"/>
                </a:solidFill>
              </a:rPr>
              <a:t>Thus, we want to investigate whether there exists a statistically significant relationship between State Domestic Project (SDP) and GWQ indicators, and whether this relationship follows any discernible patterns and trends in this over the study period (2000-01 – 2018-19).</a:t>
            </a:r>
            <a:endParaRPr>
              <a:solidFill>
                <a:schemeClr val="dk1"/>
              </a:solidFill>
            </a:endParaRPr>
          </a:p>
          <a:p>
            <a:pPr indent="0" lvl="0" marL="0" rtl="0" algn="l">
              <a:lnSpc>
                <a:spcPct val="100000"/>
              </a:lnSpc>
              <a:spcBef>
                <a:spcPts val="1200"/>
              </a:spcBef>
              <a:spcAft>
                <a:spcPts val="0"/>
              </a:spcAft>
              <a:buSzPts val="1100"/>
              <a:buNone/>
            </a:pPr>
            <a:r>
              <a:rPr lang="en">
                <a:solidFill>
                  <a:schemeClr val="dk1"/>
                </a:solidFill>
              </a:rPr>
              <a:t>Among the various GWQ indicators, our group was allotted </a:t>
            </a:r>
            <a:r>
              <a:rPr b="1" lang="en">
                <a:solidFill>
                  <a:schemeClr val="dk1"/>
                </a:solidFill>
              </a:rPr>
              <a:t>electrical conductivity. </a:t>
            </a:r>
            <a:r>
              <a:rPr lang="en">
                <a:solidFill>
                  <a:schemeClr val="dk1"/>
                </a:solidFill>
              </a:rPr>
              <a:t>Thus, we are trying to find whether there exists a positive relationship between changes in economic output (SDP) and EC levels in groundwater across various Indian districts.</a:t>
            </a:r>
            <a:endParaRPr>
              <a:solidFill>
                <a:schemeClr val="dk1"/>
              </a:solidFill>
            </a:endParaRPr>
          </a:p>
          <a:p>
            <a:pPr indent="0" lvl="0" marL="0" rtl="0" algn="l">
              <a:lnSpc>
                <a:spcPct val="100000"/>
              </a:lnSpc>
              <a:spcBef>
                <a:spcPts val="1200"/>
              </a:spcBef>
              <a:spcAft>
                <a:spcPts val="0"/>
              </a:spcAft>
              <a:buSzPts val="1100"/>
              <a:buNone/>
            </a:pPr>
            <a:r>
              <a:rPr lang="en">
                <a:solidFill>
                  <a:schemeClr val="dk1"/>
                </a:solidFill>
              </a:rPr>
              <a:t>Moreover, we are testing whether our data supports the EKC hypothesis, i.e., we examine whether the relationship between SDP and groundwater quality indicator (electrical conductivity) follows an inverted U-shape. We also intend to find out whether the results differ by year, and whether examine if there are differences in the estimates of the Kuznets curve across regions within India.</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1200"/>
              </a:spcBef>
              <a:spcAft>
                <a:spcPts val="1200"/>
              </a:spcAft>
              <a:buClr>
                <a:srgbClr val="000000"/>
              </a:buClr>
              <a:buSzPts val="1800"/>
              <a:buFont typeface="Arial"/>
              <a:buNone/>
            </a:pPr>
            <a:r>
              <a:t/>
            </a:r>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
          <p:cNvSpPr txBox="1"/>
          <p:nvPr>
            <p:ph idx="1" type="body"/>
          </p:nvPr>
        </p:nvSpPr>
        <p:spPr>
          <a:xfrm>
            <a:off x="655225" y="515100"/>
            <a:ext cx="7717500" cy="347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900">
                <a:solidFill>
                  <a:schemeClr val="dk1"/>
                </a:solidFill>
              </a:rPr>
              <a:t>We are given the electrical conductivity levels in ground water for various districts of various Indian states and also the net State Domestic Product (SDP) of these states.</a:t>
            </a:r>
            <a:endParaRPr sz="900">
              <a:solidFill>
                <a:schemeClr val="dk1"/>
              </a:solidFill>
            </a:endParaRPr>
          </a:p>
          <a:p>
            <a:pPr indent="0" lvl="0" marL="0" rtl="0" algn="l">
              <a:lnSpc>
                <a:spcPct val="100000"/>
              </a:lnSpc>
              <a:spcBef>
                <a:spcPts val="0"/>
              </a:spcBef>
              <a:spcAft>
                <a:spcPts val="0"/>
              </a:spcAft>
              <a:buSzPts val="1800"/>
              <a:buNone/>
            </a:pPr>
            <a:r>
              <a:t/>
            </a:r>
            <a:endParaRPr sz="900">
              <a:solidFill>
                <a:schemeClr val="dk1"/>
              </a:solidFill>
            </a:endParaRPr>
          </a:p>
          <a:p>
            <a:pPr indent="0" lvl="0" marL="0" rtl="0" algn="l">
              <a:lnSpc>
                <a:spcPct val="100000"/>
              </a:lnSpc>
              <a:spcBef>
                <a:spcPts val="0"/>
              </a:spcBef>
              <a:spcAft>
                <a:spcPts val="0"/>
              </a:spcAft>
              <a:buSzPts val="1800"/>
              <a:buNone/>
            </a:pPr>
            <a:r>
              <a:rPr lang="en" sz="900">
                <a:solidFill>
                  <a:schemeClr val="dk1"/>
                </a:solidFill>
              </a:rPr>
              <a:t>For the data we have used, there are 29 states each with various districts, with each district having an electrical conductivity level for its ground water along with its SDP as the SDP of the state. In total, we have 110005 districts and the EC and SDP stats for them.</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Given below are the statistics for the electrical conductivity and SDP variables:</a:t>
            </a:r>
            <a:br>
              <a:rPr lang="en" sz="900">
                <a:solidFill>
                  <a:schemeClr val="dk1"/>
                </a:solidFill>
              </a:rPr>
            </a:br>
            <a:endParaRPr sz="900">
              <a:solidFill>
                <a:schemeClr val="dk1"/>
              </a:solidFill>
            </a:endParaRPr>
          </a:p>
        </p:txBody>
      </p:sp>
      <p:graphicFrame>
        <p:nvGraphicFramePr>
          <p:cNvPr id="491" name="Google Shape;491;p4"/>
          <p:cNvGraphicFramePr/>
          <p:nvPr/>
        </p:nvGraphicFramePr>
        <p:xfrm>
          <a:off x="2162175" y="1478475"/>
          <a:ext cx="3000000" cy="3000000"/>
        </p:xfrm>
        <a:graphic>
          <a:graphicData uri="http://schemas.openxmlformats.org/drawingml/2006/table">
            <a:tbl>
              <a:tblPr>
                <a:noFill/>
                <a:tableStyleId>{6D2C95EE-1C9B-40A5-BF68-0F5CFA986570}</a:tableStyleId>
              </a:tblPr>
              <a:tblGrid>
                <a:gridCol w="1344175"/>
                <a:gridCol w="1344175"/>
                <a:gridCol w="1344175"/>
              </a:tblGrid>
              <a:tr h="8230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Statistic</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Electrical Conductivity</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State Domestic Product</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962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Min.</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31.0</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1248</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962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1st Quartile</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574.0</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147482</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962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Median</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854.9</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281266</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962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Mean</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1107.4</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358674</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962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3rd Quartile</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1336.5</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488433</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962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Max. </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11855.0</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1728578</a:t>
                      </a:r>
                      <a:endParaRPr sz="1400" u="none" cap="none" strike="noStrike"/>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
          <p:cNvSpPr txBox="1"/>
          <p:nvPr>
            <p:ph type="title"/>
          </p:nvPr>
        </p:nvSpPr>
        <p:spPr>
          <a:xfrm>
            <a:off x="713225" y="2926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Regression</a:t>
            </a:r>
            <a:endParaRPr/>
          </a:p>
        </p:txBody>
      </p:sp>
      <p:sp>
        <p:nvSpPr>
          <p:cNvPr id="497" name="Google Shape;497;p5"/>
          <p:cNvSpPr txBox="1"/>
          <p:nvPr>
            <p:ph idx="1" type="body"/>
          </p:nvPr>
        </p:nvSpPr>
        <p:spPr>
          <a:xfrm>
            <a:off x="713250" y="638250"/>
            <a:ext cx="7717500" cy="347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sz="900">
              <a:solidFill>
                <a:schemeClr val="dk1"/>
              </a:solidFill>
            </a:endParaRPr>
          </a:p>
          <a:p>
            <a:pPr indent="0" lvl="0" marL="0" rtl="0" algn="l">
              <a:lnSpc>
                <a:spcPct val="100000"/>
              </a:lnSpc>
              <a:spcBef>
                <a:spcPts val="0"/>
              </a:spcBef>
              <a:spcAft>
                <a:spcPts val="0"/>
              </a:spcAft>
              <a:buSzPts val="1800"/>
              <a:buNone/>
            </a:pPr>
            <a:r>
              <a:rPr lang="en" sz="900">
                <a:solidFill>
                  <a:schemeClr val="dk1"/>
                </a:solidFill>
              </a:rPr>
              <a:t>Null Hypothesis (</a:t>
            </a:r>
            <a:r>
              <a:rPr b="1" lang="en" sz="900">
                <a:solidFill>
                  <a:schemeClr val="dk1"/>
                </a:solidFill>
              </a:rPr>
              <a:t>H₀</a:t>
            </a:r>
            <a:r>
              <a:rPr lang="en" sz="900">
                <a:solidFill>
                  <a:schemeClr val="dk1"/>
                </a:solidFill>
              </a:rPr>
              <a:t>): There is no significant relationship between changes in economic output (SDP) and electrical conductivity levels in groundwater across various Indian districts. (i.e., 𝞫</a:t>
            </a:r>
            <a:r>
              <a:rPr b="1" baseline="-25000" lang="en" sz="900">
                <a:solidFill>
                  <a:schemeClr val="dk1"/>
                </a:solidFill>
              </a:rPr>
              <a:t>1</a:t>
            </a:r>
            <a:r>
              <a:rPr b="1" lang="en" sz="900">
                <a:solidFill>
                  <a:schemeClr val="dk1"/>
                </a:solidFill>
              </a:rPr>
              <a:t> = 0)</a:t>
            </a:r>
            <a:endParaRPr b="1" sz="900">
              <a:solidFill>
                <a:schemeClr val="dk1"/>
              </a:solidFill>
            </a:endParaRPr>
          </a:p>
          <a:p>
            <a:pPr indent="0" lvl="0" marL="0" rtl="0" algn="l">
              <a:lnSpc>
                <a:spcPct val="100000"/>
              </a:lnSpc>
              <a:spcBef>
                <a:spcPts val="0"/>
              </a:spcBef>
              <a:spcAft>
                <a:spcPts val="0"/>
              </a:spcAft>
              <a:buSzPts val="1800"/>
              <a:buNone/>
            </a:pPr>
            <a:r>
              <a:t/>
            </a:r>
            <a:endParaRPr b="1" sz="900">
              <a:solidFill>
                <a:schemeClr val="dk1"/>
              </a:solidFill>
            </a:endParaRPr>
          </a:p>
          <a:p>
            <a:pPr indent="0" lvl="0" marL="0" rtl="0" algn="l">
              <a:lnSpc>
                <a:spcPct val="100000"/>
              </a:lnSpc>
              <a:spcBef>
                <a:spcPts val="0"/>
              </a:spcBef>
              <a:spcAft>
                <a:spcPts val="0"/>
              </a:spcAft>
              <a:buSzPts val="1800"/>
              <a:buNone/>
            </a:pPr>
            <a:r>
              <a:rPr lang="en" sz="900">
                <a:solidFill>
                  <a:schemeClr val="dk1"/>
                </a:solidFill>
              </a:rPr>
              <a:t>Alternate Hypothesis (</a:t>
            </a:r>
            <a:r>
              <a:rPr b="1" lang="en" sz="900">
                <a:solidFill>
                  <a:schemeClr val="dk1"/>
                </a:solidFill>
              </a:rPr>
              <a:t>H₁</a:t>
            </a:r>
            <a:r>
              <a:rPr lang="en" sz="900">
                <a:solidFill>
                  <a:schemeClr val="dk1"/>
                </a:solidFill>
              </a:rPr>
              <a:t>): There is a significant positive relationship between changes in economic output (SDP) and electrical conductivity levels in groundwater across various Indian districts. (i.e., 𝞫</a:t>
            </a:r>
            <a:r>
              <a:rPr b="1" baseline="-25000" lang="en" sz="900">
                <a:solidFill>
                  <a:schemeClr val="dk1"/>
                </a:solidFill>
              </a:rPr>
              <a:t>1</a:t>
            </a:r>
            <a:r>
              <a:rPr b="1" lang="en" sz="900">
                <a:solidFill>
                  <a:schemeClr val="dk1"/>
                </a:solidFill>
              </a:rPr>
              <a:t> &gt; 0)</a:t>
            </a:r>
            <a:endParaRPr b="1" sz="900">
              <a:solidFill>
                <a:schemeClr val="dk1"/>
              </a:solidFill>
            </a:endParaRPr>
          </a:p>
          <a:p>
            <a:pPr indent="0" lvl="0" marL="0" rtl="0" algn="l">
              <a:lnSpc>
                <a:spcPct val="100000"/>
              </a:lnSpc>
              <a:spcBef>
                <a:spcPts val="0"/>
              </a:spcBef>
              <a:spcAft>
                <a:spcPts val="0"/>
              </a:spcAft>
              <a:buSzPts val="1800"/>
              <a:buNone/>
            </a:pPr>
            <a:r>
              <a:rPr lang="en" sz="900">
                <a:solidFill>
                  <a:schemeClr val="dk1"/>
                </a:solidFill>
              </a:rPr>
              <a:t>To test our null and alternate hypothesis, we run the following regression:</a:t>
            </a:r>
            <a:endParaRPr sz="900">
              <a:solidFill>
                <a:schemeClr val="dk1"/>
              </a:solidFill>
            </a:endParaRPr>
          </a:p>
          <a:p>
            <a:pPr indent="0" lvl="0" marL="0" rtl="0" algn="l">
              <a:lnSpc>
                <a:spcPct val="100000"/>
              </a:lnSpc>
              <a:spcBef>
                <a:spcPts val="0"/>
              </a:spcBef>
              <a:spcAft>
                <a:spcPts val="0"/>
              </a:spcAft>
              <a:buSzPts val="1800"/>
              <a:buNone/>
            </a:pPr>
            <a:r>
              <a:t/>
            </a:r>
            <a:endParaRPr sz="900">
              <a:solidFill>
                <a:schemeClr val="dk1"/>
              </a:solidFill>
            </a:endParaRPr>
          </a:p>
          <a:p>
            <a:pPr indent="0" lvl="0" marL="0" rtl="0" algn="l">
              <a:lnSpc>
                <a:spcPct val="100000"/>
              </a:lnSpc>
              <a:spcBef>
                <a:spcPts val="0"/>
              </a:spcBef>
              <a:spcAft>
                <a:spcPts val="0"/>
              </a:spcAft>
              <a:buSzPts val="1800"/>
              <a:buNone/>
            </a:pPr>
            <a:r>
              <a:rPr lang="en" sz="900">
                <a:solidFill>
                  <a:schemeClr val="dk1"/>
                </a:solidFill>
              </a:rPr>
              <a:t>						</a:t>
            </a:r>
            <a:r>
              <a:rPr b="1" i="1" lang="en" sz="900">
                <a:solidFill>
                  <a:schemeClr val="dk1"/>
                </a:solidFill>
              </a:rPr>
              <a:t>GWQ</a:t>
            </a:r>
            <a:r>
              <a:rPr b="1" baseline="-25000" i="1" lang="en" sz="900">
                <a:solidFill>
                  <a:schemeClr val="dk1"/>
                </a:solidFill>
              </a:rPr>
              <a:t>i,t</a:t>
            </a:r>
            <a:r>
              <a:rPr lang="en" sz="900">
                <a:solidFill>
                  <a:schemeClr val="dk1"/>
                </a:solidFill>
              </a:rPr>
              <a:t>= 𝞫</a:t>
            </a:r>
            <a:r>
              <a:rPr b="1" baseline="-25000" lang="en" sz="900">
                <a:solidFill>
                  <a:schemeClr val="dk1"/>
                </a:solidFill>
              </a:rPr>
              <a:t>0</a:t>
            </a:r>
            <a:r>
              <a:rPr lang="en" sz="900">
                <a:solidFill>
                  <a:schemeClr val="dk1"/>
                </a:solidFill>
              </a:rPr>
              <a:t>+𝞫</a:t>
            </a:r>
            <a:r>
              <a:rPr b="1" baseline="-25000" lang="en" sz="900">
                <a:solidFill>
                  <a:schemeClr val="dk1"/>
                </a:solidFill>
              </a:rPr>
              <a:t>1</a:t>
            </a:r>
            <a:r>
              <a:rPr b="1" i="1" lang="en" sz="900">
                <a:solidFill>
                  <a:schemeClr val="dk1"/>
                </a:solidFill>
              </a:rPr>
              <a:t>SDP</a:t>
            </a:r>
            <a:r>
              <a:rPr b="1" baseline="-25000" i="1" lang="en" sz="900">
                <a:solidFill>
                  <a:schemeClr val="dk1"/>
                </a:solidFill>
              </a:rPr>
              <a:t>i,t</a:t>
            </a:r>
            <a:r>
              <a:rPr b="1" i="1" lang="en" sz="900">
                <a:solidFill>
                  <a:schemeClr val="dk1"/>
                </a:solidFill>
              </a:rPr>
              <a:t>+ u</a:t>
            </a:r>
            <a:r>
              <a:rPr b="1" baseline="-25000" i="1" lang="en" sz="900">
                <a:solidFill>
                  <a:schemeClr val="dk1"/>
                </a:solidFill>
              </a:rPr>
              <a:t>i,t</a:t>
            </a:r>
            <a:endParaRPr sz="900">
              <a:solidFill>
                <a:schemeClr val="dk1"/>
              </a:solidFill>
            </a:endParaRPr>
          </a:p>
          <a:p>
            <a:pPr indent="0" lvl="0" marL="0" rtl="0" algn="l">
              <a:lnSpc>
                <a:spcPct val="100000"/>
              </a:lnSpc>
              <a:spcBef>
                <a:spcPts val="0"/>
              </a:spcBef>
              <a:spcAft>
                <a:spcPts val="0"/>
              </a:spcAft>
              <a:buSzPts val="1800"/>
              <a:buNone/>
            </a:pPr>
            <a:r>
              <a:t/>
            </a:r>
            <a:endParaRPr b="1" baseline="-25000" i="1" sz="900">
              <a:solidFill>
                <a:schemeClr val="dk1"/>
              </a:solidFill>
            </a:endParaRPr>
          </a:p>
          <a:p>
            <a:pPr indent="0" lvl="0" marL="0" rtl="0" algn="l">
              <a:lnSpc>
                <a:spcPct val="100000"/>
              </a:lnSpc>
              <a:spcBef>
                <a:spcPts val="0"/>
              </a:spcBef>
              <a:spcAft>
                <a:spcPts val="0"/>
              </a:spcAft>
              <a:buSzPts val="1800"/>
              <a:buNone/>
            </a:pPr>
            <a:r>
              <a:rPr lang="en" sz="900">
                <a:solidFill>
                  <a:schemeClr val="dk1"/>
                </a:solidFill>
              </a:rPr>
              <a:t>Here, </a:t>
            </a:r>
            <a:r>
              <a:rPr b="1" i="1" lang="en" sz="900">
                <a:solidFill>
                  <a:schemeClr val="dk1"/>
                </a:solidFill>
              </a:rPr>
              <a:t>GWQ</a:t>
            </a:r>
            <a:r>
              <a:rPr b="1" baseline="-25000" i="1" lang="en" sz="900">
                <a:solidFill>
                  <a:schemeClr val="dk1"/>
                </a:solidFill>
              </a:rPr>
              <a:t>i,t </a:t>
            </a:r>
            <a:r>
              <a:rPr lang="en" sz="900">
                <a:solidFill>
                  <a:schemeClr val="dk1"/>
                </a:solidFill>
              </a:rPr>
              <a:t>represents the groundwater quality indicator (specifically, electrical conductivity) for district</a:t>
            </a:r>
            <a:r>
              <a:rPr b="1" i="1" lang="en" sz="900">
                <a:solidFill>
                  <a:schemeClr val="dk1"/>
                </a:solidFill>
              </a:rPr>
              <a:t> i </a:t>
            </a:r>
            <a:r>
              <a:rPr lang="en" sz="900">
                <a:solidFill>
                  <a:schemeClr val="dk1"/>
                </a:solidFill>
              </a:rPr>
              <a:t>in year </a:t>
            </a:r>
            <a:r>
              <a:rPr b="1" i="1" lang="en" sz="900">
                <a:solidFill>
                  <a:schemeClr val="dk1"/>
                </a:solidFill>
              </a:rPr>
              <a:t>t</a:t>
            </a:r>
            <a:r>
              <a:rPr lang="en" sz="900">
                <a:solidFill>
                  <a:schemeClr val="dk1"/>
                </a:solidFill>
              </a:rPr>
              <a:t> and </a:t>
            </a:r>
            <a:r>
              <a:rPr b="1" i="1" lang="en" sz="900">
                <a:solidFill>
                  <a:schemeClr val="dk1"/>
                </a:solidFill>
              </a:rPr>
              <a:t>SDP</a:t>
            </a:r>
            <a:r>
              <a:rPr b="1" baseline="-25000" i="1" lang="en" sz="900">
                <a:solidFill>
                  <a:schemeClr val="dk1"/>
                </a:solidFill>
              </a:rPr>
              <a:t>i,t</a:t>
            </a:r>
            <a:r>
              <a:rPr lang="en" sz="900">
                <a:solidFill>
                  <a:schemeClr val="dk1"/>
                </a:solidFill>
              </a:rPr>
              <a:t> represents the net State Domestic Product (SDP) for the same district and year.</a:t>
            </a:r>
            <a:endParaRPr sz="900">
              <a:solidFill>
                <a:schemeClr val="dk1"/>
              </a:solidFill>
            </a:endParaRPr>
          </a:p>
          <a:p>
            <a:pPr indent="0" lvl="0" marL="0" rtl="0" algn="l">
              <a:lnSpc>
                <a:spcPct val="100000"/>
              </a:lnSpc>
              <a:spcBef>
                <a:spcPts val="0"/>
              </a:spcBef>
              <a:spcAft>
                <a:spcPts val="0"/>
              </a:spcAft>
              <a:buSzPts val="1800"/>
              <a:buNone/>
            </a:pPr>
            <a:r>
              <a:t/>
            </a:r>
            <a:endParaRPr sz="900">
              <a:solidFill>
                <a:schemeClr val="dk1"/>
              </a:solidFill>
            </a:endParaRPr>
          </a:p>
          <a:p>
            <a:pPr indent="0" lvl="0" marL="0" rtl="0" algn="l">
              <a:lnSpc>
                <a:spcPct val="100000"/>
              </a:lnSpc>
              <a:spcBef>
                <a:spcPts val="0"/>
              </a:spcBef>
              <a:spcAft>
                <a:spcPts val="0"/>
              </a:spcAft>
              <a:buSzPts val="1800"/>
              <a:buNone/>
            </a:pPr>
            <a:r>
              <a:rPr lang="en" sz="900">
                <a:solidFill>
                  <a:schemeClr val="dk1"/>
                </a:solidFill>
              </a:rPr>
              <a:t>We get these results:</a:t>
            </a:r>
            <a:endParaRPr sz="900">
              <a:solidFill>
                <a:schemeClr val="dk1"/>
              </a:solidFill>
            </a:endParaRPr>
          </a:p>
        </p:txBody>
      </p:sp>
      <p:graphicFrame>
        <p:nvGraphicFramePr>
          <p:cNvPr id="498" name="Google Shape;498;p5"/>
          <p:cNvGraphicFramePr/>
          <p:nvPr/>
        </p:nvGraphicFramePr>
        <p:xfrm>
          <a:off x="792900" y="2689425"/>
          <a:ext cx="3000000" cy="3000000"/>
        </p:xfrm>
        <a:graphic>
          <a:graphicData uri="http://schemas.openxmlformats.org/drawingml/2006/table">
            <a:tbl>
              <a:tblPr>
                <a:noFill/>
                <a:tableStyleId>{6D2C95EE-1C9B-40A5-BF68-0F5CFA986570}</a:tableStyleId>
              </a:tblPr>
              <a:tblGrid>
                <a:gridCol w="1809750"/>
                <a:gridCol w="1809750"/>
                <a:gridCol w="1809750"/>
                <a:gridCol w="1809750"/>
              </a:tblGrid>
              <a:tr h="6096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Variable Name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Coefficient (Standard Error)</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t-value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p-value</a:t>
                      </a:r>
                      <a:endParaRPr sz="1400" u="none" cap="none" strike="noStrike"/>
                    </a:p>
                  </a:txBody>
                  <a:tcPr marT="91425" marB="91425" marR="91425" marL="91425"/>
                </a:tc>
              </a:tr>
              <a:tr h="609600">
                <a:tc>
                  <a:txBody>
                    <a:bodyPr/>
                    <a:lstStyle/>
                    <a:p>
                      <a:pPr indent="0" lvl="0" marL="0" marR="0" rtl="0" algn="ctr">
                        <a:lnSpc>
                          <a:spcPct val="100000"/>
                        </a:lnSpc>
                        <a:spcBef>
                          <a:spcPts val="0"/>
                        </a:spcBef>
                        <a:spcAft>
                          <a:spcPts val="0"/>
                        </a:spcAft>
                        <a:buClr>
                          <a:schemeClr val="dk1"/>
                        </a:buClr>
                        <a:buSzPts val="1100"/>
                        <a:buFont typeface="Arial"/>
                        <a:buNone/>
                      </a:pPr>
                      <a:r>
                        <a:rPr lang="en" sz="1100" u="none" cap="none" strike="noStrike">
                          <a:solidFill>
                            <a:schemeClr val="dk1"/>
                          </a:solidFill>
                          <a:latin typeface="Montserrat"/>
                          <a:ea typeface="Montserrat"/>
                          <a:cs typeface="Montserrat"/>
                          <a:sym typeface="Montserrat"/>
                        </a:rPr>
                        <a:t>𝞫</a:t>
                      </a:r>
                      <a:r>
                        <a:rPr b="1" baseline="-25000" lang="en" sz="1100" u="none" cap="none" strike="noStrike">
                          <a:solidFill>
                            <a:schemeClr val="dk1"/>
                          </a:solidFill>
                          <a:latin typeface="Montserrat"/>
                          <a:ea typeface="Montserrat"/>
                          <a:cs typeface="Montserrat"/>
                          <a:sym typeface="Montserrat"/>
                        </a:rPr>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918.7515790418 (12.5268338934)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73.7426807489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0.0000000000</a:t>
                      </a:r>
                      <a:endParaRPr sz="1400" u="none" cap="none" strike="noStrike"/>
                    </a:p>
                  </a:txBody>
                  <a:tcPr marT="91425" marB="91425" marR="91425" marL="91425"/>
                </a:tc>
              </a:tr>
              <a:tr h="609600">
                <a:tc>
                  <a:txBody>
                    <a:bodyPr/>
                    <a:lstStyle/>
                    <a:p>
                      <a:pPr indent="0" lvl="0" marL="0" marR="0" rtl="0" algn="ctr">
                        <a:lnSpc>
                          <a:spcPct val="100000"/>
                        </a:lnSpc>
                        <a:spcBef>
                          <a:spcPts val="0"/>
                        </a:spcBef>
                        <a:spcAft>
                          <a:spcPts val="0"/>
                        </a:spcAft>
                        <a:buClr>
                          <a:schemeClr val="dk1"/>
                        </a:buClr>
                        <a:buSzPts val="1100"/>
                        <a:buFont typeface="Arial"/>
                        <a:buNone/>
                      </a:pPr>
                      <a:r>
                        <a:rPr lang="en" sz="1100" u="none" cap="none" strike="noStrike">
                          <a:solidFill>
                            <a:schemeClr val="dk1"/>
                          </a:solidFill>
                          <a:latin typeface="Montserrat"/>
                          <a:ea typeface="Montserrat"/>
                          <a:cs typeface="Montserrat"/>
                          <a:sym typeface="Montserrat"/>
                        </a:rPr>
                        <a:t>𝞫</a:t>
                      </a:r>
                      <a:r>
                        <a:rPr b="1" baseline="-25000" lang="en" sz="1100" u="none" cap="none" strike="noStrike">
                          <a:solidFill>
                            <a:schemeClr val="dk1"/>
                          </a:solidFill>
                          <a:latin typeface="Montserrat"/>
                          <a:ea typeface="Montserrat"/>
                          <a:cs typeface="Montserrat"/>
                          <a:sym typeface="Montserrat"/>
                        </a:rPr>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0.0005258857 (0.0000268276)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19.6024384879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0.0000000000</a:t>
                      </a:r>
                      <a:endParaRPr sz="1400" u="none" cap="none" strike="noStrike"/>
                    </a:p>
                  </a:txBody>
                  <a:tcPr marT="91425" marB="91425" marR="91425" marL="91425"/>
                </a:tc>
              </a:tr>
            </a:tbl>
          </a:graphicData>
        </a:graphic>
      </p:graphicFrame>
      <p:sp>
        <p:nvSpPr>
          <p:cNvPr id="499" name="Google Shape;499;p5"/>
          <p:cNvSpPr txBox="1"/>
          <p:nvPr/>
        </p:nvSpPr>
        <p:spPr>
          <a:xfrm>
            <a:off x="792900" y="4534225"/>
            <a:ext cx="3619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Montserrat"/>
                <a:ea typeface="Montserrat"/>
                <a:cs typeface="Montserrat"/>
                <a:sym typeface="Montserrat"/>
              </a:rPr>
              <a:t>Adjusted R</a:t>
            </a:r>
            <a:r>
              <a:rPr b="0" baseline="30000" i="0" lang="en" sz="900" u="none" cap="none" strike="noStrike">
                <a:solidFill>
                  <a:schemeClr val="dk1"/>
                </a:solidFill>
                <a:latin typeface="Montserrat"/>
                <a:ea typeface="Montserrat"/>
                <a:cs typeface="Montserrat"/>
                <a:sym typeface="Montserrat"/>
              </a:rPr>
              <a:t>2</a:t>
            </a:r>
            <a:r>
              <a:rPr b="0" baseline="-25000" i="0" lang="en" sz="900" u="none" cap="none" strike="noStrike">
                <a:solidFill>
                  <a:schemeClr val="dk1"/>
                </a:solidFill>
                <a:latin typeface="Montserrat"/>
                <a:ea typeface="Montserrat"/>
                <a:cs typeface="Montserrat"/>
                <a:sym typeface="Montserrat"/>
              </a:rPr>
              <a:t> </a:t>
            </a:r>
            <a:r>
              <a:rPr b="0" i="0" lang="en" sz="900" u="none" cap="none" strike="noStrike">
                <a:solidFill>
                  <a:schemeClr val="dk1"/>
                </a:solidFill>
                <a:latin typeface="Montserrat"/>
                <a:ea typeface="Montserrat"/>
                <a:cs typeface="Montserrat"/>
                <a:sym typeface="Montserrat"/>
              </a:rPr>
              <a:t>= 0.03366, Sample Size (N) = 110005</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Interpretation</a:t>
            </a:r>
            <a:endParaRPr/>
          </a:p>
        </p:txBody>
      </p:sp>
      <p:sp>
        <p:nvSpPr>
          <p:cNvPr id="505" name="Google Shape;505;p6"/>
          <p:cNvSpPr txBox="1"/>
          <p:nvPr>
            <p:ph idx="1" type="body"/>
          </p:nvPr>
        </p:nvSpPr>
        <p:spPr>
          <a:xfrm>
            <a:off x="713250" y="1091550"/>
            <a:ext cx="7717500" cy="3295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solidFill>
                  <a:schemeClr val="dk1"/>
                </a:solidFill>
                <a:latin typeface="Arial"/>
                <a:ea typeface="Arial"/>
                <a:cs typeface="Arial"/>
                <a:sym typeface="Arial"/>
              </a:rPr>
              <a:t>The intercept </a:t>
            </a:r>
            <a:r>
              <a:rPr lang="en" sz="800"/>
              <a:t>(</a:t>
            </a:r>
            <a:r>
              <a:rPr lang="en" sz="800">
                <a:solidFill>
                  <a:schemeClr val="dk1"/>
                </a:solidFill>
              </a:rPr>
              <a:t>𝞫</a:t>
            </a:r>
            <a:r>
              <a:rPr b="1" baseline="-25000" lang="en" sz="800">
                <a:solidFill>
                  <a:schemeClr val="dk1"/>
                </a:solidFill>
              </a:rPr>
              <a:t>0</a:t>
            </a:r>
            <a:r>
              <a:rPr lang="en" sz="800">
                <a:solidFill>
                  <a:schemeClr val="dk1"/>
                </a:solidFill>
              </a:rPr>
              <a:t>) </a:t>
            </a:r>
            <a:r>
              <a:rPr lang="en">
                <a:solidFill>
                  <a:schemeClr val="dk1"/>
                </a:solidFill>
                <a:latin typeface="Arial"/>
                <a:ea typeface="Arial"/>
                <a:cs typeface="Arial"/>
                <a:sym typeface="Arial"/>
              </a:rPr>
              <a:t>is </a:t>
            </a:r>
            <a:r>
              <a:rPr lang="en" sz="800">
                <a:solidFill>
                  <a:schemeClr val="dk1"/>
                </a:solidFill>
              </a:rPr>
              <a:t>~</a:t>
            </a:r>
            <a:r>
              <a:rPr lang="en">
                <a:solidFill>
                  <a:schemeClr val="dk1"/>
                </a:solidFill>
                <a:latin typeface="Arial"/>
                <a:ea typeface="Arial"/>
                <a:cs typeface="Arial"/>
                <a:sym typeface="Arial"/>
              </a:rPr>
              <a:t>918.7515 and represents the estimated GWQ (electrical conductivity level in  groundwater) when SDP is 0.</a:t>
            </a:r>
            <a:endParaRPr>
              <a:solidFill>
                <a:schemeClr val="dk1"/>
              </a:solidFill>
              <a:latin typeface="Arial"/>
              <a:ea typeface="Arial"/>
              <a:cs typeface="Arial"/>
              <a:sym typeface="Arial"/>
            </a:endParaRPr>
          </a:p>
          <a:p>
            <a:pPr indent="0" lvl="0" marL="457200" rtl="0" algn="l">
              <a:lnSpc>
                <a:spcPct val="100000"/>
              </a:lnSpc>
              <a:spcBef>
                <a:spcPts val="0"/>
              </a:spcBef>
              <a:spcAft>
                <a:spcPts val="0"/>
              </a:spcAft>
              <a:buSzPts val="1800"/>
              <a:buNone/>
            </a:pPr>
            <a:r>
              <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Clr>
                <a:schemeClr val="dk1"/>
              </a:buClr>
              <a:buSzPts val="1800"/>
              <a:buChar char="●"/>
            </a:pPr>
            <a:r>
              <a:rPr lang="en">
                <a:solidFill>
                  <a:schemeClr val="dk1"/>
                </a:solidFill>
                <a:latin typeface="Arial"/>
                <a:ea typeface="Arial"/>
                <a:cs typeface="Arial"/>
                <a:sym typeface="Arial"/>
              </a:rPr>
              <a:t>The coefficient </a:t>
            </a:r>
            <a:r>
              <a:rPr lang="en" sz="800">
                <a:solidFill>
                  <a:schemeClr val="dk1"/>
                </a:solidFill>
              </a:rPr>
              <a:t>(𝞫</a:t>
            </a:r>
            <a:r>
              <a:rPr b="1" baseline="-25000" lang="en" sz="800">
                <a:solidFill>
                  <a:schemeClr val="dk1"/>
                </a:solidFill>
              </a:rPr>
              <a:t>1</a:t>
            </a:r>
            <a:r>
              <a:rPr lang="en" sz="800">
                <a:solidFill>
                  <a:schemeClr val="dk1"/>
                </a:solidFill>
              </a:rPr>
              <a:t>)</a:t>
            </a:r>
            <a:r>
              <a:rPr lang="en">
                <a:solidFill>
                  <a:schemeClr val="dk1"/>
                </a:solidFill>
                <a:latin typeface="Arial"/>
                <a:ea typeface="Arial"/>
                <a:cs typeface="Arial"/>
                <a:sym typeface="Arial"/>
              </a:rPr>
              <a:t> = 0.0005258857 represents the estimated change in GWQ (electrical conductivity) for a one-unit increase in net state domestic product (SDP). In our case, this suggests that for every one unit increase in SDP, the electrical conductivity is estimated to increase by approximately 0.0005259 units (keeping other variables constant).</a:t>
            </a:r>
            <a:endParaRPr>
              <a:solidFill>
                <a:schemeClr val="dk1"/>
              </a:solidFill>
              <a:latin typeface="Arial"/>
              <a:ea typeface="Arial"/>
              <a:cs typeface="Arial"/>
              <a:sym typeface="Arial"/>
            </a:endParaRPr>
          </a:p>
          <a:p>
            <a:pPr indent="0" lvl="0" marL="457200" rtl="0" algn="l">
              <a:lnSpc>
                <a:spcPct val="100000"/>
              </a:lnSpc>
              <a:spcBef>
                <a:spcPts val="0"/>
              </a:spcBef>
              <a:spcAft>
                <a:spcPts val="0"/>
              </a:spcAft>
              <a:buSzPts val="1800"/>
              <a:buNone/>
            </a:pPr>
            <a:r>
              <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Clr>
                <a:schemeClr val="dk1"/>
              </a:buClr>
              <a:buSzPts val="1800"/>
              <a:buChar char="●"/>
            </a:pPr>
            <a:r>
              <a:rPr lang="en">
                <a:solidFill>
                  <a:schemeClr val="dk1"/>
                </a:solidFill>
                <a:latin typeface="Arial"/>
                <a:ea typeface="Arial"/>
                <a:cs typeface="Arial"/>
                <a:sym typeface="Arial"/>
              </a:rPr>
              <a:t>Since </a:t>
            </a:r>
            <a:r>
              <a:rPr lang="en" sz="800">
                <a:solidFill>
                  <a:schemeClr val="dk1"/>
                </a:solidFill>
              </a:rPr>
              <a:t>𝞫</a:t>
            </a:r>
            <a:r>
              <a:rPr b="1" baseline="-25000" lang="en" sz="800">
                <a:solidFill>
                  <a:schemeClr val="dk1"/>
                </a:solidFill>
              </a:rPr>
              <a:t>1</a:t>
            </a:r>
            <a:r>
              <a:rPr lang="en" sz="800">
                <a:solidFill>
                  <a:schemeClr val="dk1"/>
                </a:solidFill>
              </a:rPr>
              <a:t> </a:t>
            </a:r>
            <a:r>
              <a:rPr lang="en">
                <a:solidFill>
                  <a:schemeClr val="dk1"/>
                </a:solidFill>
                <a:latin typeface="Arial"/>
                <a:ea typeface="Arial"/>
                <a:cs typeface="Arial"/>
                <a:sym typeface="Arial"/>
              </a:rPr>
              <a:t>is positive, it aligns with our hypothesis that higher economic output is associated with higher electrical conductivity (better groundwater quality).</a:t>
            </a:r>
            <a:endParaRPr>
              <a:solidFill>
                <a:schemeClr val="dk1"/>
              </a:solidFill>
              <a:latin typeface="Arial"/>
              <a:ea typeface="Arial"/>
              <a:cs typeface="Arial"/>
              <a:sym typeface="Arial"/>
            </a:endParaRPr>
          </a:p>
          <a:p>
            <a:pPr indent="0" lvl="0" marL="457200" rtl="0" algn="l">
              <a:lnSpc>
                <a:spcPct val="100000"/>
              </a:lnSpc>
              <a:spcBef>
                <a:spcPts val="0"/>
              </a:spcBef>
              <a:spcAft>
                <a:spcPts val="0"/>
              </a:spcAft>
              <a:buSzPts val="1800"/>
              <a:buNone/>
            </a:pPr>
            <a:r>
              <a:t/>
            </a:r>
            <a:endParaRPr>
              <a:solidFill>
                <a:schemeClr val="dk1"/>
              </a:solidFill>
              <a:latin typeface="Arial"/>
              <a:ea typeface="Arial"/>
              <a:cs typeface="Arial"/>
              <a:sym typeface="Arial"/>
            </a:endParaRPr>
          </a:p>
          <a:p>
            <a:pPr indent="-342900" lvl="0" marL="457200" rtl="0" algn="l">
              <a:lnSpc>
                <a:spcPct val="100000"/>
              </a:lnSpc>
              <a:spcBef>
                <a:spcPts val="0"/>
              </a:spcBef>
              <a:spcAft>
                <a:spcPts val="0"/>
              </a:spcAft>
              <a:buClr>
                <a:schemeClr val="dk1"/>
              </a:buClr>
              <a:buSzPts val="1800"/>
              <a:buChar char="●"/>
            </a:pPr>
            <a:r>
              <a:rPr lang="en">
                <a:solidFill>
                  <a:schemeClr val="dk1"/>
                </a:solidFill>
                <a:latin typeface="Arial"/>
                <a:ea typeface="Arial"/>
                <a:cs typeface="Arial"/>
                <a:sym typeface="Arial"/>
              </a:rPr>
              <a:t>The S.E. (</a:t>
            </a:r>
            <a:r>
              <a:rPr lang="en" sz="800">
                <a:solidFill>
                  <a:schemeClr val="dk1"/>
                </a:solidFill>
              </a:rPr>
              <a:t>𝞫</a:t>
            </a:r>
            <a:r>
              <a:rPr b="1" baseline="-25000" lang="en" sz="800">
                <a:solidFill>
                  <a:schemeClr val="dk1"/>
                </a:solidFill>
              </a:rPr>
              <a:t>1</a:t>
            </a:r>
            <a:r>
              <a:rPr lang="en" sz="800">
                <a:solidFill>
                  <a:schemeClr val="dk1"/>
                </a:solidFill>
              </a:rPr>
              <a:t> ) </a:t>
            </a:r>
            <a:r>
              <a:rPr lang="en">
                <a:solidFill>
                  <a:schemeClr val="dk1"/>
                </a:solidFill>
                <a:latin typeface="Arial"/>
                <a:ea typeface="Arial"/>
                <a:cs typeface="Arial"/>
                <a:sym typeface="Arial"/>
              </a:rPr>
              <a:t>is 19.6, whereas the p-value is essentially 0. For a significance level of 0.05, this suggests that the p value is less than the significance level and hence the coefficient is statistically significant.</a:t>
            </a:r>
            <a:endParaRPr>
              <a:solidFill>
                <a:schemeClr val="dk1"/>
              </a:solidFill>
              <a:latin typeface="Arial"/>
              <a:ea typeface="Arial"/>
              <a:cs typeface="Arial"/>
              <a:sym typeface="Arial"/>
            </a:endParaRPr>
          </a:p>
          <a:p>
            <a:pPr indent="0" lvl="0" marL="457200" rtl="0" algn="l">
              <a:lnSpc>
                <a:spcPct val="100000"/>
              </a:lnSpc>
              <a:spcBef>
                <a:spcPts val="0"/>
              </a:spcBef>
              <a:spcAft>
                <a:spcPts val="0"/>
              </a:spcAft>
              <a:buSzPts val="1800"/>
              <a:buNone/>
            </a:pPr>
            <a:r>
              <a:t/>
            </a:r>
            <a:endParaRPr>
              <a:solidFill>
                <a:schemeClr val="dk1"/>
              </a:solidFill>
              <a:latin typeface="Arial"/>
              <a:ea typeface="Arial"/>
              <a:cs typeface="Arial"/>
              <a:sym typeface="Arial"/>
            </a:endParaRPr>
          </a:p>
          <a:p>
            <a:pPr indent="-336550" lvl="0" marL="457200" rtl="0" algn="l">
              <a:lnSpc>
                <a:spcPct val="100000"/>
              </a:lnSpc>
              <a:spcBef>
                <a:spcPts val="0"/>
              </a:spcBef>
              <a:spcAft>
                <a:spcPts val="0"/>
              </a:spcAft>
              <a:buClr>
                <a:schemeClr val="dk1"/>
              </a:buClr>
              <a:buSzPts val="1700"/>
              <a:buChar char="●"/>
            </a:pPr>
            <a:r>
              <a:rPr lang="en">
                <a:solidFill>
                  <a:schemeClr val="dk1"/>
                </a:solidFill>
                <a:latin typeface="Arial"/>
                <a:ea typeface="Arial"/>
                <a:cs typeface="Arial"/>
                <a:sym typeface="Arial"/>
              </a:rPr>
              <a:t>Thus, we reject the null hypothesis that there is no relationship between SDP and electrical conductivity. Instead, we have strong evidence to suggest that there is a statistically significant positive relationship between economic output (SDP) and electrical conductivity levels in groundwater in various Indian districts.</a:t>
            </a:r>
            <a:endParaRPr>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
          <p:cNvSpPr txBox="1"/>
          <p:nvPr>
            <p:ph type="title"/>
          </p:nvPr>
        </p:nvSpPr>
        <p:spPr>
          <a:xfrm>
            <a:off x="713225" y="2926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The model residuals</a:t>
            </a:r>
            <a:endParaRPr b="1"/>
          </a:p>
        </p:txBody>
      </p:sp>
      <p:sp>
        <p:nvSpPr>
          <p:cNvPr id="511" name="Google Shape;511;p7"/>
          <p:cNvSpPr txBox="1"/>
          <p:nvPr>
            <p:ph idx="1" type="body"/>
          </p:nvPr>
        </p:nvSpPr>
        <p:spPr>
          <a:xfrm>
            <a:off x="713250" y="891975"/>
            <a:ext cx="7717500" cy="32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We already know that the sum of model residuals s (</a:t>
            </a:r>
            <a:r>
              <a:rPr b="1" i="1" lang="en"/>
              <a:t>∑û</a:t>
            </a:r>
            <a:r>
              <a:rPr b="1" baseline="-25000" i="1" lang="en"/>
              <a:t>i,t</a:t>
            </a:r>
            <a:r>
              <a:rPr lang="en"/>
              <a:t>)</a:t>
            </a:r>
            <a:r>
              <a:rPr b="1" lang="en"/>
              <a:t> </a:t>
            </a:r>
            <a:r>
              <a:rPr lang="en"/>
              <a:t>should be 0. Under our regression model, the sum of model residuals comes out to be 5.75191450025159e-10, which is basically 0 when considered upto 9 decimal places thus confirming that </a:t>
            </a:r>
            <a:r>
              <a:rPr b="1" i="1" lang="en">
                <a:solidFill>
                  <a:schemeClr val="dk1"/>
                </a:solidFill>
              </a:rPr>
              <a:t>∑û</a:t>
            </a:r>
            <a:r>
              <a:rPr b="1" baseline="-25000" i="1" lang="en">
                <a:solidFill>
                  <a:schemeClr val="dk1"/>
                </a:solidFill>
              </a:rPr>
              <a:t>i,t</a:t>
            </a:r>
            <a:r>
              <a:rPr b="1" i="1" lang="en">
                <a:solidFill>
                  <a:schemeClr val="dk1"/>
                </a:solidFill>
              </a:rPr>
              <a:t> = </a:t>
            </a:r>
            <a:r>
              <a:rPr b="1" lang="en">
                <a:solidFill>
                  <a:schemeClr val="dk1"/>
                </a:solidFill>
              </a:rPr>
              <a:t>0</a:t>
            </a:r>
            <a:r>
              <a:rPr lang="en">
                <a:solidFill>
                  <a:schemeClr val="dk1"/>
                </a:solidFill>
              </a:rPr>
              <a:t>.</a:t>
            </a:r>
            <a:endParaRPr/>
          </a:p>
        </p:txBody>
      </p:sp>
      <p:pic>
        <p:nvPicPr>
          <p:cNvPr id="512" name="Google Shape;512;p7"/>
          <p:cNvPicPr preferRelativeResize="0"/>
          <p:nvPr/>
        </p:nvPicPr>
        <p:blipFill rotWithShape="1">
          <a:blip r:embed="rId3">
            <a:alphaModFix/>
          </a:blip>
          <a:srcRect b="0" l="0" r="0" t="0"/>
          <a:stretch/>
        </p:blipFill>
        <p:spPr>
          <a:xfrm>
            <a:off x="1426125" y="1740100"/>
            <a:ext cx="6291725" cy="2891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
          <p:cNvSpPr txBox="1"/>
          <p:nvPr>
            <p:ph type="title"/>
          </p:nvPr>
        </p:nvSpPr>
        <p:spPr>
          <a:xfrm>
            <a:off x="713225" y="2926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The model residuals</a:t>
            </a:r>
            <a:endParaRPr b="1"/>
          </a:p>
        </p:txBody>
      </p:sp>
      <p:sp>
        <p:nvSpPr>
          <p:cNvPr id="518" name="Google Shape;518;p8"/>
          <p:cNvSpPr txBox="1"/>
          <p:nvPr>
            <p:ph idx="1" type="body"/>
          </p:nvPr>
        </p:nvSpPr>
        <p:spPr>
          <a:xfrm>
            <a:off x="713250" y="1044375"/>
            <a:ext cx="7717500" cy="32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When we construct a plot having the GWQ indicator (electrical conductivity) on the Y-axis and SDP on the X-axis and another plot having </a:t>
            </a:r>
            <a:r>
              <a:rPr b="1" i="1" lang="en">
                <a:solidFill>
                  <a:schemeClr val="dk1"/>
                </a:solidFill>
              </a:rPr>
              <a:t>∑û</a:t>
            </a:r>
            <a:r>
              <a:rPr b="1" baseline="-25000" i="1" lang="en">
                <a:solidFill>
                  <a:schemeClr val="dk1"/>
                </a:solidFill>
              </a:rPr>
              <a:t>i,t</a:t>
            </a:r>
            <a:r>
              <a:rPr lang="en"/>
              <a:t> on Y-axis and SDP on x-axis, we find that the plots look similar.</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p:txBody>
      </p:sp>
      <p:pic>
        <p:nvPicPr>
          <p:cNvPr id="519" name="Google Shape;519;p8"/>
          <p:cNvPicPr preferRelativeResize="0"/>
          <p:nvPr/>
        </p:nvPicPr>
        <p:blipFill rotWithShape="1">
          <a:blip r:embed="rId3">
            <a:alphaModFix/>
          </a:blip>
          <a:srcRect b="0" l="0" r="0" t="0"/>
          <a:stretch/>
        </p:blipFill>
        <p:spPr>
          <a:xfrm>
            <a:off x="145125" y="1930450"/>
            <a:ext cx="4301926" cy="1967750"/>
          </a:xfrm>
          <a:prstGeom prst="rect">
            <a:avLst/>
          </a:prstGeom>
          <a:noFill/>
          <a:ln>
            <a:noFill/>
          </a:ln>
        </p:spPr>
      </p:pic>
      <p:pic>
        <p:nvPicPr>
          <p:cNvPr id="520" name="Google Shape;520;p8"/>
          <p:cNvPicPr preferRelativeResize="0"/>
          <p:nvPr/>
        </p:nvPicPr>
        <p:blipFill rotWithShape="1">
          <a:blip r:embed="rId4">
            <a:alphaModFix/>
          </a:blip>
          <a:srcRect b="0" l="0" r="0" t="0"/>
          <a:stretch/>
        </p:blipFill>
        <p:spPr>
          <a:xfrm>
            <a:off x="4740150" y="1947425"/>
            <a:ext cx="4214774" cy="1933799"/>
          </a:xfrm>
          <a:prstGeom prst="rect">
            <a:avLst/>
          </a:prstGeom>
          <a:noFill/>
          <a:ln>
            <a:noFill/>
          </a:ln>
        </p:spPr>
      </p:pic>
      <p:sp>
        <p:nvSpPr>
          <p:cNvPr id="521" name="Google Shape;521;p8"/>
          <p:cNvSpPr txBox="1"/>
          <p:nvPr/>
        </p:nvSpPr>
        <p:spPr>
          <a:xfrm>
            <a:off x="1980650" y="3939300"/>
            <a:ext cx="594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Montserrat"/>
                <a:ea typeface="Montserrat"/>
                <a:cs typeface="Montserrat"/>
                <a:sym typeface="Montserrat"/>
              </a:rPr>
              <a:t>Plot 1</a:t>
            </a:r>
            <a:endParaRPr b="1" i="0" sz="1400" u="none" cap="none" strike="noStrike">
              <a:solidFill>
                <a:srgbClr val="000000"/>
              </a:solidFill>
              <a:latin typeface="Arial"/>
              <a:ea typeface="Arial"/>
              <a:cs typeface="Arial"/>
              <a:sym typeface="Arial"/>
            </a:endParaRPr>
          </a:p>
        </p:txBody>
      </p:sp>
      <p:sp>
        <p:nvSpPr>
          <p:cNvPr id="522" name="Google Shape;522;p8"/>
          <p:cNvSpPr txBox="1"/>
          <p:nvPr/>
        </p:nvSpPr>
        <p:spPr>
          <a:xfrm>
            <a:off x="6685250" y="3939300"/>
            <a:ext cx="692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Montserrat"/>
                <a:ea typeface="Montserrat"/>
                <a:cs typeface="Montserrat"/>
                <a:sym typeface="Montserrat"/>
              </a:rPr>
              <a:t>Plot 2</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9"/>
          <p:cNvSpPr txBox="1"/>
          <p:nvPr>
            <p:ph type="title"/>
          </p:nvPr>
        </p:nvSpPr>
        <p:spPr>
          <a:xfrm>
            <a:off x="713225" y="2926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Towards the EKC</a:t>
            </a:r>
            <a:endParaRPr/>
          </a:p>
        </p:txBody>
      </p:sp>
      <p:sp>
        <p:nvSpPr>
          <p:cNvPr id="528" name="Google Shape;528;p9"/>
          <p:cNvSpPr txBox="1"/>
          <p:nvPr>
            <p:ph idx="1" type="body"/>
          </p:nvPr>
        </p:nvSpPr>
        <p:spPr>
          <a:xfrm>
            <a:off x="713250" y="665925"/>
            <a:ext cx="7717500" cy="347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sz="1000">
              <a:solidFill>
                <a:schemeClr val="dk1"/>
              </a:solidFill>
            </a:endParaRPr>
          </a:p>
          <a:p>
            <a:pPr indent="0" lvl="0" marL="0" rtl="0" algn="l">
              <a:lnSpc>
                <a:spcPct val="100000"/>
              </a:lnSpc>
              <a:spcBef>
                <a:spcPts val="0"/>
              </a:spcBef>
              <a:spcAft>
                <a:spcPts val="0"/>
              </a:spcAft>
              <a:buSzPts val="1800"/>
              <a:buNone/>
            </a:pPr>
            <a:r>
              <a:rPr lang="en" sz="1000">
                <a:solidFill>
                  <a:schemeClr val="dk1"/>
                </a:solidFill>
              </a:rPr>
              <a:t>To test whether our data follows the EKC hypothesis, we enhance our previous regression model to:</a:t>
            </a:r>
            <a:endParaRPr sz="1000">
              <a:solidFill>
                <a:schemeClr val="dk1"/>
              </a:solidFill>
            </a:endParaRPr>
          </a:p>
          <a:p>
            <a:pPr indent="0" lvl="0" marL="0" rtl="0" algn="l">
              <a:lnSpc>
                <a:spcPct val="100000"/>
              </a:lnSpc>
              <a:spcBef>
                <a:spcPts val="0"/>
              </a:spcBef>
              <a:spcAft>
                <a:spcPts val="0"/>
              </a:spcAft>
              <a:buSzPts val="1800"/>
              <a:buNone/>
            </a:pPr>
            <a:r>
              <a:t/>
            </a:r>
            <a:endParaRPr sz="1000">
              <a:solidFill>
                <a:schemeClr val="dk1"/>
              </a:solidFill>
            </a:endParaRPr>
          </a:p>
          <a:p>
            <a:pPr indent="0" lvl="0" marL="0" rtl="0" algn="l">
              <a:lnSpc>
                <a:spcPct val="100000"/>
              </a:lnSpc>
              <a:spcBef>
                <a:spcPts val="0"/>
              </a:spcBef>
              <a:spcAft>
                <a:spcPts val="0"/>
              </a:spcAft>
              <a:buSzPts val="1800"/>
              <a:buNone/>
            </a:pPr>
            <a:r>
              <a:rPr lang="en" sz="1000">
                <a:solidFill>
                  <a:schemeClr val="dk1"/>
                </a:solidFill>
              </a:rPr>
              <a:t>						</a:t>
            </a:r>
            <a:r>
              <a:rPr b="1" i="1" lang="en" sz="1000">
                <a:solidFill>
                  <a:schemeClr val="dk1"/>
                </a:solidFill>
              </a:rPr>
              <a:t>GWQ</a:t>
            </a:r>
            <a:r>
              <a:rPr b="1" baseline="-25000" i="1" lang="en" sz="1000">
                <a:solidFill>
                  <a:schemeClr val="dk1"/>
                </a:solidFill>
              </a:rPr>
              <a:t>i,t</a:t>
            </a:r>
            <a:r>
              <a:rPr lang="en" sz="1000">
                <a:solidFill>
                  <a:schemeClr val="dk1"/>
                </a:solidFill>
              </a:rPr>
              <a:t>= 𝞫</a:t>
            </a:r>
            <a:r>
              <a:rPr b="1" baseline="-25000" lang="en" sz="1000">
                <a:solidFill>
                  <a:schemeClr val="dk1"/>
                </a:solidFill>
              </a:rPr>
              <a:t>0</a:t>
            </a:r>
            <a:r>
              <a:rPr lang="en" sz="1000">
                <a:solidFill>
                  <a:schemeClr val="dk1"/>
                </a:solidFill>
              </a:rPr>
              <a:t>+𝞫</a:t>
            </a:r>
            <a:r>
              <a:rPr b="1" baseline="-25000" lang="en" sz="1000">
                <a:solidFill>
                  <a:schemeClr val="dk1"/>
                </a:solidFill>
              </a:rPr>
              <a:t>1</a:t>
            </a:r>
            <a:r>
              <a:rPr b="1" i="1" lang="en" sz="1000">
                <a:solidFill>
                  <a:schemeClr val="dk1"/>
                </a:solidFill>
              </a:rPr>
              <a:t>SDP</a:t>
            </a:r>
            <a:r>
              <a:rPr b="1" baseline="-25000" i="1" lang="en" sz="1000">
                <a:solidFill>
                  <a:schemeClr val="dk1"/>
                </a:solidFill>
              </a:rPr>
              <a:t>i,t</a:t>
            </a:r>
            <a:r>
              <a:rPr b="1" i="1" lang="en" sz="1000">
                <a:solidFill>
                  <a:schemeClr val="dk1"/>
                </a:solidFill>
              </a:rPr>
              <a:t>+ </a:t>
            </a:r>
            <a:r>
              <a:rPr lang="en" sz="1000">
                <a:solidFill>
                  <a:schemeClr val="dk1"/>
                </a:solidFill>
              </a:rPr>
              <a:t>𝞫</a:t>
            </a:r>
            <a:r>
              <a:rPr b="1" baseline="-25000" lang="en" sz="1000">
                <a:solidFill>
                  <a:schemeClr val="dk1"/>
                </a:solidFill>
              </a:rPr>
              <a:t>2</a:t>
            </a:r>
            <a:r>
              <a:rPr b="1" lang="en" sz="1000">
                <a:solidFill>
                  <a:schemeClr val="dk1"/>
                </a:solidFill>
              </a:rPr>
              <a:t>(SDP</a:t>
            </a:r>
            <a:r>
              <a:rPr b="1" baseline="-25000" i="1" lang="en" sz="1000">
                <a:solidFill>
                  <a:schemeClr val="dk1"/>
                </a:solidFill>
              </a:rPr>
              <a:t>i,t</a:t>
            </a:r>
            <a:r>
              <a:rPr b="1" lang="en" sz="1000">
                <a:solidFill>
                  <a:schemeClr val="dk1"/>
                </a:solidFill>
              </a:rPr>
              <a:t>)</a:t>
            </a:r>
            <a:r>
              <a:rPr b="1" baseline="30000" lang="en" sz="1000">
                <a:solidFill>
                  <a:schemeClr val="dk1"/>
                </a:solidFill>
              </a:rPr>
              <a:t>2 </a:t>
            </a:r>
            <a:r>
              <a:rPr b="1" lang="en" sz="1000">
                <a:solidFill>
                  <a:schemeClr val="dk1"/>
                </a:solidFill>
              </a:rPr>
              <a:t>+ </a:t>
            </a:r>
            <a:r>
              <a:rPr b="1" i="1" lang="en" sz="1000">
                <a:solidFill>
                  <a:schemeClr val="dk1"/>
                </a:solidFill>
              </a:rPr>
              <a:t>u</a:t>
            </a:r>
            <a:r>
              <a:rPr b="1" baseline="-25000" i="1" lang="en" sz="1000">
                <a:solidFill>
                  <a:schemeClr val="dk1"/>
                </a:solidFill>
              </a:rPr>
              <a:t>i,t</a:t>
            </a:r>
            <a:endParaRPr sz="1000">
              <a:solidFill>
                <a:schemeClr val="dk1"/>
              </a:solidFill>
            </a:endParaRPr>
          </a:p>
        </p:txBody>
      </p:sp>
      <p:graphicFrame>
        <p:nvGraphicFramePr>
          <p:cNvPr id="529" name="Google Shape;529;p9"/>
          <p:cNvGraphicFramePr/>
          <p:nvPr/>
        </p:nvGraphicFramePr>
        <p:xfrm>
          <a:off x="792900" y="2013025"/>
          <a:ext cx="3000000" cy="3000000"/>
        </p:xfrm>
        <a:graphic>
          <a:graphicData uri="http://schemas.openxmlformats.org/drawingml/2006/table">
            <a:tbl>
              <a:tblPr>
                <a:noFill/>
                <a:tableStyleId>{6D2C95EE-1C9B-40A5-BF68-0F5CFA986570}</a:tableStyleId>
              </a:tblPr>
              <a:tblGrid>
                <a:gridCol w="1673350"/>
                <a:gridCol w="1673350"/>
                <a:gridCol w="1673350"/>
                <a:gridCol w="1673350"/>
              </a:tblGrid>
              <a:tr h="6103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Variable Name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Coefficient (Standard Error)</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t-value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p-value</a:t>
                      </a:r>
                      <a:endParaRPr sz="1400" u="none" cap="none" strike="noStrike"/>
                    </a:p>
                  </a:txBody>
                  <a:tcPr marT="91425" marB="91425" marR="91425" marL="91425"/>
                </a:tc>
              </a:tr>
              <a:tr h="610300">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Montserrat"/>
                          <a:ea typeface="Montserrat"/>
                          <a:cs typeface="Montserrat"/>
                          <a:sym typeface="Montserrat"/>
                        </a:rPr>
                        <a:t>𝞫</a:t>
                      </a:r>
                      <a:r>
                        <a:rPr b="1" baseline="-25000" lang="en" sz="1100" u="none" cap="none" strike="noStrike">
                          <a:solidFill>
                            <a:schemeClr val="dk1"/>
                          </a:solidFill>
                          <a:latin typeface="Montserrat"/>
                          <a:ea typeface="Montserrat"/>
                          <a:cs typeface="Montserrat"/>
                          <a:sym typeface="Montserrat"/>
                        </a:rPr>
                        <a:t>0</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658.9</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 sz="1400" u="none" cap="none" strike="noStrike"/>
                        <a:t>(16.72)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39.4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0.0000000000</a:t>
                      </a:r>
                      <a:endParaRPr sz="1400" u="none" cap="none" strike="noStrike"/>
                    </a:p>
                  </a:txBody>
                  <a:tcPr marT="91425" marB="91425" marR="91425" marL="91425"/>
                </a:tc>
              </a:tr>
              <a:tr h="610300">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Montserrat"/>
                          <a:ea typeface="Montserrat"/>
                          <a:cs typeface="Montserrat"/>
                          <a:sym typeface="Montserrat"/>
                        </a:rPr>
                        <a:t>𝞫</a:t>
                      </a:r>
                      <a:r>
                        <a:rPr b="1" baseline="-25000" lang="en" sz="1100" u="none" cap="none" strike="noStrike">
                          <a:solidFill>
                            <a:schemeClr val="dk1"/>
                          </a:solidFill>
                          <a:latin typeface="Montserrat"/>
                          <a:ea typeface="Montserrat"/>
                          <a:cs typeface="Montserrat"/>
                          <a:sym typeface="Montserrat"/>
                        </a:rPr>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0.001989</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 sz="1400" u="none" cap="none" strike="noStrike"/>
                        <a:t>(0.00006929)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28.7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0.0000000000</a:t>
                      </a:r>
                      <a:endParaRPr sz="1400" u="none" cap="none" strike="noStrike"/>
                    </a:p>
                  </a:txBody>
                  <a:tcPr marT="91425" marB="91425" marR="91425" marL="91425"/>
                </a:tc>
              </a:tr>
              <a:tr h="793425">
                <a:tc>
                  <a:txBody>
                    <a:bodyPr/>
                    <a:lstStyle/>
                    <a:p>
                      <a:pPr indent="0" lvl="0" marL="0" marR="0" rtl="0" algn="ctr">
                        <a:lnSpc>
                          <a:spcPct val="100000"/>
                        </a:lnSpc>
                        <a:spcBef>
                          <a:spcPts val="0"/>
                        </a:spcBef>
                        <a:spcAft>
                          <a:spcPts val="0"/>
                        </a:spcAft>
                        <a:buClr>
                          <a:schemeClr val="dk1"/>
                        </a:buClr>
                        <a:buSzPts val="1100"/>
                        <a:buFont typeface="Arial"/>
                        <a:buNone/>
                      </a:pPr>
                      <a:r>
                        <a:rPr lang="en" sz="1100" u="none" cap="none" strike="noStrike">
                          <a:solidFill>
                            <a:schemeClr val="dk1"/>
                          </a:solidFill>
                          <a:latin typeface="Montserrat"/>
                          <a:ea typeface="Montserrat"/>
                          <a:cs typeface="Montserrat"/>
                          <a:sym typeface="Montserrat"/>
                        </a:rPr>
                        <a:t>𝞫</a:t>
                      </a:r>
                      <a:r>
                        <a:rPr b="1" baseline="-25000" lang="en" sz="1100" u="none" cap="none" strike="noStrike">
                          <a:solidFill>
                            <a:schemeClr val="dk1"/>
                          </a:solidFill>
                          <a:latin typeface="Montserrat"/>
                          <a:ea typeface="Montserrat"/>
                          <a:cs typeface="Montserrat"/>
                          <a:sym typeface="Montserrat"/>
                        </a:rPr>
                        <a:t>2</a:t>
                      </a:r>
                      <a:endParaRPr sz="1100" u="none" cap="none" strike="noStrike">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t>-</a:t>
                      </a:r>
                      <a:r>
                        <a:rPr lang="en" sz="1200" u="none" cap="none" strike="noStrike"/>
                        <a:t>0.000000001215</a:t>
                      </a:r>
                      <a:endParaRPr sz="1200" u="none" cap="none" strike="noStrike"/>
                    </a:p>
                    <a:p>
                      <a:pPr indent="0" lvl="0" marL="0" marR="0" rtl="0" algn="ctr">
                        <a:lnSpc>
                          <a:spcPct val="100000"/>
                        </a:lnSpc>
                        <a:spcBef>
                          <a:spcPts val="0"/>
                        </a:spcBef>
                        <a:spcAft>
                          <a:spcPts val="0"/>
                        </a:spcAft>
                        <a:buClr>
                          <a:srgbClr val="000000"/>
                        </a:buClr>
                        <a:buSzPts val="1200"/>
                        <a:buFont typeface="Arial"/>
                        <a:buNone/>
                      </a:pPr>
                      <a:r>
                        <a:rPr lang="en" sz="1200" u="none" cap="none" strike="noStrike"/>
                        <a:t>(0.00000000005326)</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-22.81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0.0000000000</a:t>
                      </a:r>
                      <a:endParaRPr sz="1400" u="none" cap="none" strike="noStrike"/>
                    </a:p>
                  </a:txBody>
                  <a:tcPr marT="91425" marB="91425" marR="91425" marL="91425"/>
                </a:tc>
              </a:tr>
            </a:tbl>
          </a:graphicData>
        </a:graphic>
      </p:graphicFrame>
      <p:sp>
        <p:nvSpPr>
          <p:cNvPr id="530" name="Google Shape;530;p9"/>
          <p:cNvSpPr txBox="1"/>
          <p:nvPr/>
        </p:nvSpPr>
        <p:spPr>
          <a:xfrm>
            <a:off x="792900" y="4553400"/>
            <a:ext cx="36195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Montserrat"/>
                <a:ea typeface="Montserrat"/>
                <a:cs typeface="Montserrat"/>
                <a:sym typeface="Montserrat"/>
              </a:rPr>
              <a:t>Adjusted R</a:t>
            </a:r>
            <a:r>
              <a:rPr b="0" baseline="30000" i="0" lang="en" sz="1100" u="none" cap="none" strike="noStrike">
                <a:solidFill>
                  <a:schemeClr val="dk1"/>
                </a:solidFill>
                <a:latin typeface="Montserrat"/>
                <a:ea typeface="Montserrat"/>
                <a:cs typeface="Montserrat"/>
                <a:sym typeface="Montserrat"/>
              </a:rPr>
              <a:t>2</a:t>
            </a:r>
            <a:r>
              <a:rPr b="0" baseline="-25000" i="0" lang="en" sz="1100" u="none" cap="none" strike="noStrike">
                <a:solidFill>
                  <a:schemeClr val="dk1"/>
                </a:solidFill>
                <a:latin typeface="Montserrat"/>
                <a:ea typeface="Montserrat"/>
                <a:cs typeface="Montserrat"/>
                <a:sym typeface="Montserrat"/>
              </a:rPr>
              <a:t> </a:t>
            </a:r>
            <a:r>
              <a:rPr b="0" i="0" lang="en" sz="1100" u="none" cap="none" strike="noStrike">
                <a:solidFill>
                  <a:schemeClr val="dk1"/>
                </a:solidFill>
                <a:latin typeface="Montserrat"/>
                <a:ea typeface="Montserrat"/>
                <a:cs typeface="Montserrat"/>
                <a:sym typeface="Montserrat"/>
              </a:rPr>
              <a:t>= 0.0772, Sample Size (N) = 110005</a:t>
            </a:r>
            <a:endParaRPr b="0" i="0" sz="1400" u="none" cap="none" strike="noStrike">
              <a:solidFill>
                <a:srgbClr val="000000"/>
              </a:solidFill>
              <a:latin typeface="Arial"/>
              <a:ea typeface="Arial"/>
              <a:cs typeface="Arial"/>
              <a:sym typeface="Arial"/>
            </a:endParaRPr>
          </a:p>
        </p:txBody>
      </p:sp>
      <p:sp>
        <p:nvSpPr>
          <p:cNvPr id="531" name="Google Shape;531;p9"/>
          <p:cNvSpPr txBox="1"/>
          <p:nvPr/>
        </p:nvSpPr>
        <p:spPr>
          <a:xfrm>
            <a:off x="792900" y="1320325"/>
            <a:ext cx="69333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We enhanced our regression model by adding a quadratic term for SDP.</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The coefficient  </a:t>
            </a:r>
            <a:r>
              <a:rPr b="0" i="0" lang="en" sz="700" u="none" cap="none" strike="noStrike">
                <a:solidFill>
                  <a:schemeClr val="dk1"/>
                </a:solidFill>
                <a:latin typeface="Montserrat"/>
                <a:ea typeface="Montserrat"/>
                <a:cs typeface="Montserrat"/>
                <a:sym typeface="Montserrat"/>
              </a:rPr>
              <a:t>𝞫</a:t>
            </a:r>
            <a:r>
              <a:rPr b="1" baseline="-25000" i="0" lang="en" sz="700" u="none" cap="none" strike="noStrike">
                <a:solidFill>
                  <a:schemeClr val="dk1"/>
                </a:solidFill>
                <a:latin typeface="Montserrat"/>
                <a:ea typeface="Montserrat"/>
                <a:cs typeface="Montserrat"/>
                <a:sym typeface="Montserrat"/>
              </a:rPr>
              <a:t>2 </a:t>
            </a:r>
            <a:r>
              <a:rPr b="0" i="0" lang="en" sz="1000" u="none" cap="none" strike="noStrike">
                <a:solidFill>
                  <a:srgbClr val="000000"/>
                </a:solidFill>
                <a:latin typeface="Arial"/>
                <a:ea typeface="Arial"/>
                <a:cs typeface="Arial"/>
                <a:sym typeface="Arial"/>
              </a:rPr>
              <a:t>captures the curvature in the relationship.</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532" name="Google Shape;532;p9"/>
          <p:cNvSpPr txBox="1"/>
          <p:nvPr/>
        </p:nvSpPr>
        <p:spPr>
          <a:xfrm>
            <a:off x="792900" y="1720725"/>
            <a:ext cx="3000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Montserrat"/>
                <a:ea typeface="Montserrat"/>
                <a:cs typeface="Montserrat"/>
                <a:sym typeface="Montserrat"/>
              </a:rPr>
              <a:t>We get these results: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E3E7F0"/>
      </a:lt1>
      <a:dk2>
        <a:srgbClr val="000000"/>
      </a:dk2>
      <a:lt2>
        <a:srgbClr val="E3E7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