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5be0ad9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5be0ad9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5be0ad9e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5be0ad9e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f97bd4892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f97bd4892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5be0ad9e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5be0ad9e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f97bd4892_1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f97bd4892_1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5be0ad9e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5be0ad9e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5be0ad9e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5be0ad9e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5be0ad9e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5be0ad9e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f7c543127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f7c543127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5be0ad9e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5be0ad9e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930325" y="423975"/>
            <a:ext cx="4902000" cy="20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Presenting: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Techno-Firmo Intelligence Platform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71875" y="2520975"/>
            <a:ext cx="88347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Arial"/>
                <a:ea typeface="Arial"/>
                <a:cs typeface="Arial"/>
                <a:sym typeface="Arial"/>
              </a:rPr>
              <a:t>Project Group 4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500">
                <a:latin typeface="Calibri"/>
                <a:ea typeface="Calibri"/>
                <a:cs typeface="Calibri"/>
                <a:sym typeface="Calibri"/>
              </a:rPr>
            </a:br>
            <a:br>
              <a:rPr lang="en-GB" sz="1500">
                <a:latin typeface="Calibri"/>
                <a:ea typeface="Calibri"/>
                <a:cs typeface="Calibri"/>
                <a:sym typeface="Calibri"/>
              </a:rPr>
            </a:br>
            <a:br>
              <a:rPr lang="en-GB" sz="1500">
                <a:latin typeface="Calibri"/>
                <a:ea typeface="Calibri"/>
                <a:cs typeface="Calibri"/>
                <a:sym typeface="Calibri"/>
              </a:rPr>
            </a:br>
            <a:br>
              <a:rPr lang="en-GB" sz="1500">
                <a:latin typeface="Calibri"/>
                <a:ea typeface="Calibri"/>
                <a:cs typeface="Calibri"/>
                <a:sym typeface="Calibri"/>
              </a:rPr>
            </a:b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  Shubham Agarwal   Chinmay Deshpande   Devansh Thard      Ajay Reddy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700" y="3117788"/>
            <a:ext cx="1073931" cy="12636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2888" y="3117788"/>
            <a:ext cx="1143150" cy="1263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4125" y="3117775"/>
            <a:ext cx="1073925" cy="12927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8275" y="3117775"/>
            <a:ext cx="1143124" cy="1292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052550" y="458400"/>
            <a:ext cx="70389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Arial"/>
                <a:ea typeface="Arial"/>
                <a:cs typeface="Arial"/>
                <a:sym typeface="Arial"/>
              </a:rPr>
              <a:t>User Interface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370425" y="1567550"/>
            <a:ext cx="36504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91">
                <a:latin typeface="Arial"/>
                <a:ea typeface="Arial"/>
                <a:cs typeface="Arial"/>
                <a:sym typeface="Arial"/>
              </a:rPr>
              <a:t>Through the User Interface, a database administrator has the capability to </a:t>
            </a:r>
            <a:r>
              <a:rPr b="1" lang="en-GB" sz="1991" u="sng">
                <a:latin typeface="Arial"/>
                <a:ea typeface="Arial"/>
                <a:cs typeface="Arial"/>
                <a:sym typeface="Arial"/>
              </a:rPr>
              <a:t>review</a:t>
            </a:r>
            <a:r>
              <a:rPr lang="en-GB" sz="1991">
                <a:latin typeface="Arial"/>
                <a:ea typeface="Arial"/>
                <a:cs typeface="Arial"/>
                <a:sym typeface="Arial"/>
              </a:rPr>
              <a:t> the roster of current users, </a:t>
            </a:r>
            <a:r>
              <a:rPr b="1" lang="en-GB" sz="1991" u="sng"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GB" sz="1991">
                <a:latin typeface="Arial"/>
                <a:ea typeface="Arial"/>
                <a:cs typeface="Arial"/>
                <a:sym typeface="Arial"/>
              </a:rPr>
              <a:t> new ones, </a:t>
            </a:r>
            <a:r>
              <a:rPr b="1" lang="en-GB" sz="1991" u="sng">
                <a:latin typeface="Arial"/>
                <a:ea typeface="Arial"/>
                <a:cs typeface="Arial"/>
                <a:sym typeface="Arial"/>
              </a:rPr>
              <a:t>modify</a:t>
            </a:r>
            <a:r>
              <a:rPr lang="en-GB" sz="1991">
                <a:latin typeface="Arial"/>
                <a:ea typeface="Arial"/>
                <a:cs typeface="Arial"/>
                <a:sym typeface="Arial"/>
              </a:rPr>
              <a:t> existing user information, and </a:t>
            </a:r>
            <a:r>
              <a:rPr b="1" lang="en-GB" sz="1991" u="sng"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lang="en-GB" sz="1991">
                <a:latin typeface="Arial"/>
                <a:ea typeface="Arial"/>
                <a:cs typeface="Arial"/>
                <a:sym typeface="Arial"/>
              </a:rPr>
              <a:t> users as needed.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00" y="1372500"/>
            <a:ext cx="4345750" cy="2929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2" name="Google Shape;212;p22"/>
          <p:cNvSpPr txBox="1"/>
          <p:nvPr>
            <p:ph type="title"/>
          </p:nvPr>
        </p:nvSpPr>
        <p:spPr>
          <a:xfrm>
            <a:off x="2777700" y="4445975"/>
            <a:ext cx="3588600" cy="5622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189425" y="590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00">
                <a:latin typeface="Arial"/>
                <a:ea typeface="Arial"/>
                <a:cs typeface="Arial"/>
                <a:sym typeface="Arial"/>
              </a:rPr>
              <a:t>Design Document</a:t>
            </a:r>
            <a:endParaRPr sz="3060"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351700" y="1504500"/>
            <a:ext cx="49206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Major Content: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ER-Diagram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Entities/Attributes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All SQL Scripts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Visualization - Tableau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User-Interface(Java,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Swing, PHPMyadmin, XAMPP Control Panel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700" y="1579925"/>
            <a:ext cx="2732425" cy="24417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14"/>
          <p:cNvSpPr txBox="1"/>
          <p:nvPr/>
        </p:nvSpPr>
        <p:spPr>
          <a:xfrm>
            <a:off x="6638625" y="43006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Scan to Access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189425" y="590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00">
                <a:latin typeface="Arial"/>
                <a:ea typeface="Arial"/>
                <a:cs typeface="Arial"/>
                <a:sym typeface="Arial"/>
              </a:rPr>
              <a:t>Introduction, purpose, scope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60"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370950" y="1414325"/>
            <a:ext cx="78573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latin typeface="Calibri"/>
                <a:ea typeface="Calibri"/>
                <a:cs typeface="Calibri"/>
                <a:sym typeface="Calibri"/>
              </a:rPr>
              <a:t>Introduction:</a:t>
            </a:r>
            <a:endParaRPr b="1" sz="1500" u="sng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Calibri"/>
                <a:ea typeface="Calibri"/>
                <a:cs typeface="Calibri"/>
                <a:sym typeface="Calibri"/>
              </a:rPr>
              <a:t>Utilizing firmographics and technographics data in constructing a database empowers the facilitation of diverse business operations and enhances the decision-making processes.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 u="sng">
                <a:latin typeface="Calibri"/>
                <a:ea typeface="Calibri"/>
                <a:cs typeface="Calibri"/>
                <a:sym typeface="Calibri"/>
              </a:rPr>
              <a:t>Purpose:</a:t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Calibri"/>
                <a:ea typeface="Calibri"/>
                <a:cs typeface="Calibri"/>
                <a:sym typeface="Calibri"/>
              </a:rPr>
              <a:t>Developing a database providing Techno-Firmo Intelligence aids tech vendors in swift sales decisions and targeting high-potential customers.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 u="sng">
                <a:latin typeface="Calibri"/>
                <a:ea typeface="Calibri"/>
                <a:cs typeface="Calibri"/>
                <a:sym typeface="Calibri"/>
              </a:rPr>
              <a:t>Scope:</a:t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	Using firmographics and technographics, yields tangible advantages: higher conversion rates, accelerated product development, precise market insights, better customer support, risk mitigation, and improved content engagement. These percentages indicate potential enhancements from employing these data-driven methods.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Arial"/>
                <a:ea typeface="Arial"/>
                <a:cs typeface="Arial"/>
                <a:sym typeface="Arial"/>
              </a:rPr>
              <a:t>Enhanced Entity Relationship Diagram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631350" y="1136525"/>
            <a:ext cx="7038900" cy="37785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1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900" y="1136525"/>
            <a:ext cx="7239350" cy="37169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Arial"/>
                <a:ea typeface="Arial"/>
                <a:cs typeface="Arial"/>
                <a:sym typeface="Arial"/>
              </a:rPr>
              <a:t>SQL #1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664475" y="1307850"/>
            <a:ext cx="5888100" cy="8598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10">
                <a:latin typeface="Arial"/>
                <a:ea typeface="Arial"/>
                <a:cs typeface="Arial"/>
                <a:sym typeface="Arial"/>
              </a:rPr>
              <a:t>user defined function (UDF):</a:t>
            </a:r>
            <a:endParaRPr b="1" sz="16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10">
                <a:latin typeface="Arial"/>
                <a:ea typeface="Arial"/>
                <a:cs typeface="Arial"/>
                <a:sym typeface="Arial"/>
              </a:rPr>
              <a:t>The UDF calculates TAX for a provided Invoice Amount</a:t>
            </a:r>
            <a:br>
              <a:rPr lang="en-GB" sz="1510">
                <a:latin typeface="Arial"/>
                <a:ea typeface="Arial"/>
                <a:cs typeface="Arial"/>
                <a:sym typeface="Arial"/>
              </a:rPr>
            </a:br>
            <a:r>
              <a:rPr b="1" lang="en-GB" sz="1510">
                <a:latin typeface="Arial"/>
                <a:ea typeface="Arial"/>
                <a:cs typeface="Arial"/>
                <a:sym typeface="Arial"/>
              </a:rPr>
              <a:t> Formula: </a:t>
            </a:r>
            <a:r>
              <a:rPr lang="en-GB" sz="1510">
                <a:latin typeface="Arial"/>
                <a:ea typeface="Arial"/>
                <a:cs typeface="Arial"/>
                <a:sym typeface="Arial"/>
              </a:rPr>
              <a:t>Tax = Amount * 0.1</a:t>
            </a:r>
            <a:endParaRPr sz="151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1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100" y="2520750"/>
            <a:ext cx="2551074" cy="22600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250" y="2520750"/>
            <a:ext cx="4776350" cy="2260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Arial"/>
                <a:ea typeface="Arial"/>
                <a:cs typeface="Arial"/>
                <a:sym typeface="Arial"/>
              </a:rPr>
              <a:t>SQL #2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65150" y="1307850"/>
            <a:ext cx="3952800" cy="18288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10">
                <a:latin typeface="Arial"/>
                <a:ea typeface="Arial"/>
                <a:cs typeface="Arial"/>
                <a:sym typeface="Arial"/>
              </a:rPr>
              <a:t>Stored Procedure #1</a:t>
            </a:r>
            <a:endParaRPr b="1" sz="16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10">
                <a:latin typeface="Arial"/>
                <a:ea typeface="Arial"/>
                <a:cs typeface="Arial"/>
                <a:sym typeface="Arial"/>
              </a:rPr>
              <a:t>Get Product Details By Name</a:t>
            </a:r>
            <a:endParaRPr b="1"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10">
                <a:latin typeface="Arial"/>
                <a:ea typeface="Arial"/>
                <a:cs typeface="Arial"/>
                <a:sym typeface="Arial"/>
              </a:rPr>
              <a:t>Takes product name as input and provides information of the respective product, companies using the product, product ranking and rating.</a:t>
            </a:r>
            <a:endParaRPr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1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1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00" y="3289050"/>
            <a:ext cx="4310400" cy="1444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5051150" y="1307850"/>
            <a:ext cx="3742800" cy="18288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10">
                <a:latin typeface="Arial"/>
                <a:ea typeface="Arial"/>
                <a:cs typeface="Arial"/>
                <a:sym typeface="Arial"/>
              </a:rPr>
              <a:t>Stored Procedure #2</a:t>
            </a:r>
            <a:endParaRPr b="1" sz="16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10">
                <a:latin typeface="Arial"/>
                <a:ea typeface="Arial"/>
                <a:cs typeface="Arial"/>
                <a:sym typeface="Arial"/>
              </a:rPr>
              <a:t>Get Vendor Details</a:t>
            </a:r>
            <a:endParaRPr b="1"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10">
                <a:latin typeface="Arial"/>
                <a:ea typeface="Arial"/>
                <a:cs typeface="Arial"/>
                <a:sym typeface="Arial"/>
              </a:rPr>
              <a:t>Takes Vendor Name as an input and provides vendor url, and product/company description.</a:t>
            </a:r>
            <a:endParaRPr b="1"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1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1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150" y="3289050"/>
            <a:ext cx="3742800" cy="1444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cxnSp>
        <p:nvCxnSpPr>
          <p:cNvPr id="178" name="Google Shape;178;p18"/>
          <p:cNvCxnSpPr/>
          <p:nvPr/>
        </p:nvCxnSpPr>
        <p:spPr>
          <a:xfrm>
            <a:off x="4801975" y="1500900"/>
            <a:ext cx="19200" cy="33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Arial"/>
                <a:ea typeface="Arial"/>
                <a:cs typeface="Arial"/>
                <a:sym typeface="Arial"/>
              </a:rPr>
              <a:t>SQL #3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165150" y="1211650"/>
            <a:ext cx="3742800" cy="18288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10">
                <a:latin typeface="Arial"/>
                <a:ea typeface="Arial"/>
                <a:cs typeface="Arial"/>
                <a:sym typeface="Arial"/>
              </a:rPr>
              <a:t>View</a:t>
            </a:r>
            <a:endParaRPr b="1" sz="16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10">
                <a:latin typeface="Arial"/>
                <a:ea typeface="Arial"/>
                <a:cs typeface="Arial"/>
                <a:sym typeface="Arial"/>
              </a:rPr>
              <a:t>Vendor DetailsView</a:t>
            </a:r>
            <a:endParaRPr b="1"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10">
                <a:latin typeface="Arial"/>
                <a:ea typeface="Arial"/>
                <a:cs typeface="Arial"/>
                <a:sym typeface="Arial"/>
              </a:rPr>
              <a:t>Provides all the related vendor information from Information platform</a:t>
            </a:r>
            <a:endParaRPr b="1"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1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1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4319925" y="1144300"/>
            <a:ext cx="4647000" cy="18288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10">
                <a:latin typeface="Arial"/>
                <a:ea typeface="Arial"/>
                <a:cs typeface="Arial"/>
                <a:sym typeface="Arial"/>
              </a:rPr>
              <a:t>Trigger </a:t>
            </a:r>
            <a:endParaRPr b="1" sz="16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10">
                <a:latin typeface="Arial"/>
                <a:ea typeface="Arial"/>
                <a:cs typeface="Arial"/>
                <a:sym typeface="Arial"/>
              </a:rPr>
              <a:t>Trg Information Platform History</a:t>
            </a:r>
            <a:endParaRPr b="1"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10">
                <a:latin typeface="Arial"/>
                <a:ea typeface="Arial"/>
                <a:cs typeface="Arial"/>
                <a:sym typeface="Arial"/>
              </a:rPr>
              <a:t>If there are any updates made to the original Information platform table, this trigger will add all the original data to a seperate table so that the logs of pre-change can be preserved.</a:t>
            </a:r>
            <a:endParaRPr b="1"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1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1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89050"/>
            <a:ext cx="4394926" cy="1444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cxnSp>
        <p:nvCxnSpPr>
          <p:cNvPr id="187" name="Google Shape;187;p19"/>
          <p:cNvCxnSpPr/>
          <p:nvPr/>
        </p:nvCxnSpPr>
        <p:spPr>
          <a:xfrm>
            <a:off x="4146750" y="1308475"/>
            <a:ext cx="10500" cy="3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50" y="3136650"/>
            <a:ext cx="3640099" cy="1661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1093375" y="595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Arial"/>
                <a:ea typeface="Arial"/>
                <a:cs typeface="Arial"/>
                <a:sym typeface="Arial"/>
              </a:rPr>
              <a:t>Project Visualization - Tableau #1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370425" y="1567550"/>
            <a:ext cx="78366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            Bar chart represents Products and the corresponding ratings given by users.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600" y="2116550"/>
            <a:ext cx="7248676" cy="27221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093375" y="595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Arial"/>
                <a:ea typeface="Arial"/>
                <a:cs typeface="Arial"/>
                <a:sym typeface="Arial"/>
              </a:rPr>
              <a:t>Project Visualization - Tableau #2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370425" y="1344700"/>
            <a:ext cx="78366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          Pie Chart shows the number of employees working for a specific Vendor.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313" y="1723913"/>
            <a:ext cx="6418525" cy="13005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598263" y="3238575"/>
            <a:ext cx="78366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Line Graph shows the surge in downloads of a specific Product and compares it to the other available products.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775" y="3598375"/>
            <a:ext cx="5943600" cy="1260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