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8"/>
  </p:notesMasterIdLst>
  <p:sldIdLst>
    <p:sldId id="256" r:id="rId2"/>
    <p:sldId id="258" r:id="rId3"/>
    <p:sldId id="257" r:id="rId4"/>
    <p:sldId id="295" r:id="rId5"/>
    <p:sldId id="262" r:id="rId6"/>
    <p:sldId id="264" r:id="rId7"/>
    <p:sldId id="296" r:id="rId8"/>
    <p:sldId id="297" r:id="rId9"/>
    <p:sldId id="298" r:id="rId10"/>
    <p:sldId id="299" r:id="rId11"/>
    <p:sldId id="300" r:id="rId12"/>
    <p:sldId id="303" r:id="rId13"/>
    <p:sldId id="265" r:id="rId14"/>
    <p:sldId id="301" r:id="rId15"/>
    <p:sldId id="304" r:id="rId16"/>
    <p:sldId id="278" r:id="rId17"/>
  </p:sldIdLst>
  <p:sldSz cx="9144000" cy="5143500" type="screen16x9"/>
  <p:notesSz cx="6858000" cy="9144000"/>
  <p:embeddedFontLst>
    <p:embeddedFont>
      <p:font typeface="Dosis ExtraLight" pitchFamily="2" charset="0"/>
      <p:regular r:id="rId19"/>
      <p:bold r:id="rId20"/>
    </p:embeddedFont>
    <p:embeddedFont>
      <p:font typeface="Titillium Web" panose="00000500000000000000" pitchFamily="2" charset="0"/>
      <p:regular r:id="rId21"/>
      <p:bold r:id="rId22"/>
      <p:italic r:id="rId23"/>
      <p:boldItalic r:id="rId24"/>
    </p:embeddedFont>
    <p:embeddedFont>
      <p:font typeface="Titillium Web Light" panose="000004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87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24753E-8A85-4BEE-97E2-441CDA198357}">
  <a:tblStyle styleId="{0F24753E-8A85-4BEE-97E2-441CDA19835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A787F38-7B79-44E3-ACA7-109338EB0D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5196" autoAdjust="0"/>
  </p:normalViewPr>
  <p:slideViewPr>
    <p:cSldViewPr snapToGrid="0">
      <p:cViewPr>
        <p:scale>
          <a:sx n="100" d="100"/>
          <a:sy n="100" d="100"/>
        </p:scale>
        <p:origin x="1022"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1"/>
        <p:cNvGrpSpPr/>
        <p:nvPr/>
      </p:nvGrpSpPr>
      <p:grpSpPr>
        <a:xfrm>
          <a:off x="0" y="0"/>
          <a:ext cx="0" cy="0"/>
          <a:chOff x="0" y="0"/>
          <a:chExt cx="0" cy="0"/>
        </a:xfrm>
      </p:grpSpPr>
      <p:sp>
        <p:nvSpPr>
          <p:cNvPr id="3902" name="Google Shape;390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3" name="Google Shape;390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8159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1"/>
        <p:cNvGrpSpPr/>
        <p:nvPr/>
      </p:nvGrpSpPr>
      <p:grpSpPr>
        <a:xfrm>
          <a:off x="0" y="0"/>
          <a:ext cx="0" cy="0"/>
          <a:chOff x="0" y="0"/>
          <a:chExt cx="0" cy="0"/>
        </a:xfrm>
      </p:grpSpPr>
      <p:sp>
        <p:nvSpPr>
          <p:cNvPr id="3902" name="Google Shape;390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3" name="Google Shape;390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6131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8757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0"/>
        <p:cNvGrpSpPr/>
        <p:nvPr/>
      </p:nvGrpSpPr>
      <p:grpSpPr>
        <a:xfrm>
          <a:off x="0" y="0"/>
          <a:ext cx="0" cy="0"/>
          <a:chOff x="0" y="0"/>
          <a:chExt cx="0" cy="0"/>
        </a:xfrm>
      </p:grpSpPr>
      <p:sp>
        <p:nvSpPr>
          <p:cNvPr id="3911" name="Google Shape;391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2" name="Google Shape;391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0"/>
        <p:cNvGrpSpPr/>
        <p:nvPr/>
      </p:nvGrpSpPr>
      <p:grpSpPr>
        <a:xfrm>
          <a:off x="0" y="0"/>
          <a:ext cx="0" cy="0"/>
          <a:chOff x="0" y="0"/>
          <a:chExt cx="0" cy="0"/>
        </a:xfrm>
      </p:grpSpPr>
      <p:sp>
        <p:nvSpPr>
          <p:cNvPr id="3911" name="Google Shape;391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2" name="Google Shape;391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22347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5808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5"/>
        <p:cNvGrpSpPr/>
        <p:nvPr/>
      </p:nvGrpSpPr>
      <p:grpSpPr>
        <a:xfrm>
          <a:off x="0" y="0"/>
          <a:ext cx="0" cy="0"/>
          <a:chOff x="0" y="0"/>
          <a:chExt cx="0" cy="0"/>
        </a:xfrm>
      </p:grpSpPr>
      <p:sp>
        <p:nvSpPr>
          <p:cNvPr id="4056" name="Google Shape;405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7" name="Google Shape;405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Google Shape;384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8" name="Google Shape;384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603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1"/>
        <p:cNvGrpSpPr/>
        <p:nvPr/>
      </p:nvGrpSpPr>
      <p:grpSpPr>
        <a:xfrm>
          <a:off x="0" y="0"/>
          <a:ext cx="0" cy="0"/>
          <a:chOff x="0" y="0"/>
          <a:chExt cx="0" cy="0"/>
        </a:xfrm>
      </p:grpSpPr>
      <p:sp>
        <p:nvSpPr>
          <p:cNvPr id="3902" name="Google Shape;390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3" name="Google Shape;390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1"/>
        <p:cNvGrpSpPr/>
        <p:nvPr/>
      </p:nvGrpSpPr>
      <p:grpSpPr>
        <a:xfrm>
          <a:off x="0" y="0"/>
          <a:ext cx="0" cy="0"/>
          <a:chOff x="0" y="0"/>
          <a:chExt cx="0" cy="0"/>
        </a:xfrm>
      </p:grpSpPr>
      <p:sp>
        <p:nvSpPr>
          <p:cNvPr id="3902" name="Google Shape;390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3" name="Google Shape;390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815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1"/>
        <p:cNvGrpSpPr/>
        <p:nvPr/>
      </p:nvGrpSpPr>
      <p:grpSpPr>
        <a:xfrm>
          <a:off x="0" y="0"/>
          <a:ext cx="0" cy="0"/>
          <a:chOff x="0" y="0"/>
          <a:chExt cx="0" cy="0"/>
        </a:xfrm>
      </p:grpSpPr>
      <p:sp>
        <p:nvSpPr>
          <p:cNvPr id="3902" name="Google Shape;390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3" name="Google Shape;390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531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7127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28" name="Google Shape;528;p3"/>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None/>
              <a:defRPr>
                <a:solidFill>
                  <a:schemeClr val="accent2"/>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endParaRPr/>
          </a:p>
        </p:txBody>
      </p:sp>
      <p:grpSp>
        <p:nvGrpSpPr>
          <p:cNvPr id="529" name="Google Shape;529;p3"/>
          <p:cNvGrpSpPr/>
          <p:nvPr/>
        </p:nvGrpSpPr>
        <p:grpSpPr>
          <a:xfrm rot="10800000">
            <a:off x="8705367" y="28698"/>
            <a:ext cx="410132" cy="5086302"/>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3"/>
          <p:cNvGrpSpPr/>
          <p:nvPr/>
        </p:nvGrpSpPr>
        <p:grpSpPr>
          <a:xfrm rot="10800000">
            <a:off x="6659535" y="28698"/>
            <a:ext cx="2309844" cy="5086302"/>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
          <p:cNvGrpSpPr/>
          <p:nvPr/>
        </p:nvGrpSpPr>
        <p:grpSpPr>
          <a:xfrm rot="10800000">
            <a:off x="6367294" y="28698"/>
            <a:ext cx="2017554" cy="5086302"/>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3"/>
          <p:cNvGrpSpPr/>
          <p:nvPr/>
        </p:nvGrpSpPr>
        <p:grpSpPr>
          <a:xfrm rot="10800000">
            <a:off x="6367294" y="28698"/>
            <a:ext cx="2309820" cy="5086302"/>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63"/>
        <p:cNvGrpSpPr/>
        <p:nvPr/>
      </p:nvGrpSpPr>
      <p:grpSpPr>
        <a:xfrm>
          <a:off x="0" y="0"/>
          <a:ext cx="0" cy="0"/>
          <a:chOff x="0" y="0"/>
          <a:chExt cx="0" cy="0"/>
        </a:xfrm>
      </p:grpSpPr>
      <p:sp>
        <p:nvSpPr>
          <p:cNvPr id="1564" name="Google Shape;1564;p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65" name="Google Shape;1565;p5"/>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1566" name="Google Shape;1566;p5"/>
          <p:cNvGrpSpPr/>
          <p:nvPr/>
        </p:nvGrpSpPr>
        <p:grpSpPr>
          <a:xfrm rot="10800000">
            <a:off x="8851487" y="28707"/>
            <a:ext cx="264012" cy="5086302"/>
            <a:chOff x="5307800" y="238125"/>
            <a:chExt cx="271925" cy="5238750"/>
          </a:xfrm>
        </p:grpSpPr>
        <p:sp>
          <p:nvSpPr>
            <p:cNvPr id="1567" name="Google Shape;1567;p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4" name="Google Shape;1624;p5"/>
          <p:cNvGrpSpPr/>
          <p:nvPr/>
        </p:nvGrpSpPr>
        <p:grpSpPr>
          <a:xfrm rot="10800000">
            <a:off x="7828571" y="28707"/>
            <a:ext cx="1140783" cy="5086302"/>
            <a:chOff x="5458325" y="238125"/>
            <a:chExt cx="1174975" cy="5238750"/>
          </a:xfrm>
        </p:grpSpPr>
        <p:sp>
          <p:nvSpPr>
            <p:cNvPr id="1625" name="Google Shape;1625;p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5"/>
          <p:cNvGrpSpPr/>
          <p:nvPr/>
        </p:nvGrpSpPr>
        <p:grpSpPr>
          <a:xfrm rot="10800000">
            <a:off x="7682451" y="28707"/>
            <a:ext cx="994639" cy="4940182"/>
            <a:chOff x="5759350" y="388625"/>
            <a:chExt cx="1024450" cy="5088250"/>
          </a:xfrm>
        </p:grpSpPr>
        <p:sp>
          <p:nvSpPr>
            <p:cNvPr id="1688" name="Google Shape;1688;p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5"/>
          <p:cNvGrpSpPr/>
          <p:nvPr/>
        </p:nvGrpSpPr>
        <p:grpSpPr>
          <a:xfrm rot="10800000">
            <a:off x="7682451" y="28707"/>
            <a:ext cx="1140783" cy="5086302"/>
            <a:chOff x="5608825" y="238125"/>
            <a:chExt cx="1174975" cy="5238750"/>
          </a:xfrm>
        </p:grpSpPr>
        <p:sp>
          <p:nvSpPr>
            <p:cNvPr id="1790" name="Google Shape;1790;p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0" name="Google Shape;1840;p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841"/>
        <p:cNvGrpSpPr/>
        <p:nvPr/>
      </p:nvGrpSpPr>
      <p:grpSpPr>
        <a:xfrm>
          <a:off x="0" y="0"/>
          <a:ext cx="0" cy="0"/>
          <a:chOff x="0" y="0"/>
          <a:chExt cx="0" cy="0"/>
        </a:xfrm>
      </p:grpSpPr>
      <p:sp>
        <p:nvSpPr>
          <p:cNvPr id="1842" name="Google Shape;1842;p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43" name="Google Shape;1843;p6"/>
          <p:cNvSpPr txBox="1">
            <a:spLocks noGrp="1"/>
          </p:cNvSpPr>
          <p:nvPr>
            <p:ph type="body" idx="1"/>
          </p:nvPr>
        </p:nvSpPr>
        <p:spPr>
          <a:xfrm>
            <a:off x="718300"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4" name="Google Shape;1844;p6"/>
          <p:cNvSpPr txBox="1">
            <a:spLocks noGrp="1"/>
          </p:cNvSpPr>
          <p:nvPr>
            <p:ph type="body" idx="2"/>
          </p:nvPr>
        </p:nvSpPr>
        <p:spPr>
          <a:xfrm>
            <a:off x="4156071"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5" name="Google Shape;1845;p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1846" name="Google Shape;1846;p6"/>
          <p:cNvGrpSpPr/>
          <p:nvPr/>
        </p:nvGrpSpPr>
        <p:grpSpPr>
          <a:xfrm rot="10800000">
            <a:off x="8851487" y="28707"/>
            <a:ext cx="264012" cy="5086302"/>
            <a:chOff x="5307800" y="238125"/>
            <a:chExt cx="271925" cy="5238750"/>
          </a:xfrm>
        </p:grpSpPr>
        <p:sp>
          <p:nvSpPr>
            <p:cNvPr id="1847" name="Google Shape;1847;p6"/>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4" name="Google Shape;1904;p6"/>
          <p:cNvGrpSpPr/>
          <p:nvPr/>
        </p:nvGrpSpPr>
        <p:grpSpPr>
          <a:xfrm rot="10800000">
            <a:off x="7828571" y="28707"/>
            <a:ext cx="1140783" cy="5086302"/>
            <a:chOff x="5458325" y="238125"/>
            <a:chExt cx="1174975" cy="5238750"/>
          </a:xfrm>
        </p:grpSpPr>
        <p:sp>
          <p:nvSpPr>
            <p:cNvPr id="1905" name="Google Shape;1905;p6"/>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7" name="Google Shape;1967;p6"/>
          <p:cNvGrpSpPr/>
          <p:nvPr/>
        </p:nvGrpSpPr>
        <p:grpSpPr>
          <a:xfrm rot="10800000">
            <a:off x="7682451" y="28707"/>
            <a:ext cx="994639" cy="4940182"/>
            <a:chOff x="5759350" y="388625"/>
            <a:chExt cx="1024450" cy="5088250"/>
          </a:xfrm>
        </p:grpSpPr>
        <p:sp>
          <p:nvSpPr>
            <p:cNvPr id="1968" name="Google Shape;1968;p6"/>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6"/>
          <p:cNvGrpSpPr/>
          <p:nvPr/>
        </p:nvGrpSpPr>
        <p:grpSpPr>
          <a:xfrm rot="10800000">
            <a:off x="7682451" y="28707"/>
            <a:ext cx="1140783" cy="5086302"/>
            <a:chOff x="5608825" y="238125"/>
            <a:chExt cx="1174975" cy="5238750"/>
          </a:xfrm>
        </p:grpSpPr>
        <p:sp>
          <p:nvSpPr>
            <p:cNvPr id="2070" name="Google Shape;2070;p6"/>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6"/>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6"/>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6"/>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6"/>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6"/>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0"/>
        <p:cNvGrpSpPr/>
        <p:nvPr/>
      </p:nvGrpSpPr>
      <p:grpSpPr>
        <a:xfrm>
          <a:off x="0" y="0"/>
          <a:ext cx="0" cy="0"/>
          <a:chOff x="0" y="0"/>
          <a:chExt cx="0" cy="0"/>
        </a:xfrm>
      </p:grpSpPr>
      <p:sp>
        <p:nvSpPr>
          <p:cNvPr id="2121" name="Google Shape;2121;p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122" name="Google Shape;2122;p7"/>
          <p:cNvSpPr txBox="1">
            <a:spLocks noGrp="1"/>
          </p:cNvSpPr>
          <p:nvPr>
            <p:ph type="body" idx="1"/>
          </p:nvPr>
        </p:nvSpPr>
        <p:spPr>
          <a:xfrm>
            <a:off x="718300"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3" name="Google Shape;2123;p7"/>
          <p:cNvSpPr txBox="1">
            <a:spLocks noGrp="1"/>
          </p:cNvSpPr>
          <p:nvPr>
            <p:ph type="body" idx="2"/>
          </p:nvPr>
        </p:nvSpPr>
        <p:spPr>
          <a:xfrm>
            <a:off x="3009263"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4" name="Google Shape;2124;p7"/>
          <p:cNvSpPr txBox="1">
            <a:spLocks noGrp="1"/>
          </p:cNvSpPr>
          <p:nvPr>
            <p:ph type="body" idx="3"/>
          </p:nvPr>
        </p:nvSpPr>
        <p:spPr>
          <a:xfrm>
            <a:off x="5300226"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5" name="Google Shape;2125;p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126" name="Google Shape;2126;p7"/>
          <p:cNvGrpSpPr/>
          <p:nvPr/>
        </p:nvGrpSpPr>
        <p:grpSpPr>
          <a:xfrm rot="10800000">
            <a:off x="8851487" y="28707"/>
            <a:ext cx="264012" cy="5086302"/>
            <a:chOff x="5307800" y="238125"/>
            <a:chExt cx="271925" cy="5238750"/>
          </a:xfrm>
        </p:grpSpPr>
        <p:sp>
          <p:nvSpPr>
            <p:cNvPr id="2127" name="Google Shape;2127;p7"/>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7"/>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7"/>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7"/>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7"/>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7"/>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7"/>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7"/>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7"/>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7"/>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7"/>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7"/>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7"/>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7"/>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7"/>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7"/>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7"/>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7"/>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7"/>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7"/>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7"/>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7"/>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7"/>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7"/>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7"/>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7"/>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7"/>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7"/>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7"/>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7"/>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7"/>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7"/>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7"/>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7"/>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7"/>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7"/>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7"/>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7"/>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7"/>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7"/>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7"/>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7"/>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7"/>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7"/>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7"/>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7"/>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7"/>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7"/>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7"/>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7"/>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7"/>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7"/>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7"/>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7"/>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7"/>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7"/>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7"/>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4" name="Google Shape;2184;p7"/>
          <p:cNvGrpSpPr/>
          <p:nvPr/>
        </p:nvGrpSpPr>
        <p:grpSpPr>
          <a:xfrm rot="10800000">
            <a:off x="7828571" y="28707"/>
            <a:ext cx="1140783" cy="5086302"/>
            <a:chOff x="5458325" y="238125"/>
            <a:chExt cx="1174975" cy="5238750"/>
          </a:xfrm>
        </p:grpSpPr>
        <p:sp>
          <p:nvSpPr>
            <p:cNvPr id="2185" name="Google Shape;2185;p7"/>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7"/>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7"/>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7"/>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7"/>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7"/>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7"/>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7"/>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7"/>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7"/>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7"/>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7"/>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7"/>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7"/>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7"/>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7"/>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7"/>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7"/>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7"/>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7"/>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7"/>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7"/>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7"/>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7"/>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7"/>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7"/>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7"/>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7"/>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7"/>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7"/>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7"/>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7"/>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7"/>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7"/>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7"/>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7"/>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7"/>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7"/>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7"/>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7"/>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7"/>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7"/>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7"/>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7"/>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7"/>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7"/>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7"/>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7"/>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7"/>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7"/>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7"/>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7"/>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7"/>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7"/>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7"/>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7"/>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7"/>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7"/>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7"/>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7"/>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7"/>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7"/>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7" name="Google Shape;2247;p7"/>
          <p:cNvGrpSpPr/>
          <p:nvPr/>
        </p:nvGrpSpPr>
        <p:grpSpPr>
          <a:xfrm rot="10800000">
            <a:off x="7682451" y="28707"/>
            <a:ext cx="994639" cy="4940182"/>
            <a:chOff x="5759350" y="388625"/>
            <a:chExt cx="1024450" cy="5088250"/>
          </a:xfrm>
        </p:grpSpPr>
        <p:sp>
          <p:nvSpPr>
            <p:cNvPr id="2248" name="Google Shape;2248;p7"/>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7"/>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7"/>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7"/>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7"/>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7"/>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7"/>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7"/>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7"/>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7"/>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7"/>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7"/>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7"/>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7"/>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7"/>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7"/>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7"/>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7"/>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7"/>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7"/>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7"/>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7"/>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7"/>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7"/>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7"/>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7"/>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7"/>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7"/>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7"/>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7"/>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7"/>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7"/>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7"/>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7"/>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7"/>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7"/>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7"/>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7"/>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7"/>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7"/>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7"/>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7"/>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7"/>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7"/>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7"/>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7"/>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7"/>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7"/>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7"/>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7"/>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7"/>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7"/>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7"/>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7"/>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7"/>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7"/>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7"/>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7"/>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7"/>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7"/>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7"/>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7"/>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7"/>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7"/>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7"/>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7"/>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7"/>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7"/>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7"/>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7"/>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7"/>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7"/>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7"/>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7"/>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7"/>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7"/>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7"/>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7"/>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7"/>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7"/>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7"/>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7"/>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7"/>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7"/>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7"/>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7"/>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7"/>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7"/>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7"/>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7"/>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7"/>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7"/>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7"/>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7"/>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7"/>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7"/>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7"/>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7"/>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7"/>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7"/>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7"/>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9" name="Google Shape;2349;p7"/>
          <p:cNvGrpSpPr/>
          <p:nvPr/>
        </p:nvGrpSpPr>
        <p:grpSpPr>
          <a:xfrm rot="10800000">
            <a:off x="7682451" y="28707"/>
            <a:ext cx="1140783" cy="5086302"/>
            <a:chOff x="5608825" y="238125"/>
            <a:chExt cx="1174975" cy="5238750"/>
          </a:xfrm>
        </p:grpSpPr>
        <p:sp>
          <p:nvSpPr>
            <p:cNvPr id="2350" name="Google Shape;2350;p7"/>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7"/>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7"/>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7"/>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7"/>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7"/>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7"/>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7"/>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7"/>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7"/>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7"/>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7"/>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7"/>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7"/>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7"/>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7"/>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7"/>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7"/>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7"/>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7"/>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7"/>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7"/>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7"/>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7"/>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7"/>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7"/>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7"/>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7"/>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7"/>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7"/>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7"/>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7"/>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7"/>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7"/>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7"/>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7"/>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7"/>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7"/>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7"/>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7"/>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7"/>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7"/>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7"/>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7"/>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7"/>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7"/>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7"/>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7"/>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7"/>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7"/>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sp>
        <p:nvSpPr>
          <p:cNvPr id="2955" name="Google Shape;2955;p1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956" name="Google Shape;2956;p10"/>
          <p:cNvGrpSpPr/>
          <p:nvPr/>
        </p:nvGrpSpPr>
        <p:grpSpPr>
          <a:xfrm rot="10800000">
            <a:off x="8851487" y="28707"/>
            <a:ext cx="264012" cy="5086302"/>
            <a:chOff x="5307800" y="238125"/>
            <a:chExt cx="271925" cy="5238750"/>
          </a:xfrm>
        </p:grpSpPr>
        <p:sp>
          <p:nvSpPr>
            <p:cNvPr id="2957" name="Google Shape;2957;p10"/>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0"/>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0"/>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0"/>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0"/>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0"/>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0"/>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0"/>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0"/>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0"/>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0"/>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0"/>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0"/>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0"/>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0"/>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0"/>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0"/>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0"/>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0"/>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0"/>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0"/>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0"/>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0"/>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0"/>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0"/>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0"/>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0"/>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0"/>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0"/>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0"/>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0"/>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0"/>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0"/>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0"/>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0"/>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0"/>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0"/>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0"/>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0"/>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0"/>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0"/>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0"/>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0"/>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0"/>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0"/>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0"/>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0"/>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0"/>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0"/>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0"/>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0"/>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0"/>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0"/>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0"/>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0"/>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0"/>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10"/>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4" name="Google Shape;3014;p10"/>
          <p:cNvGrpSpPr/>
          <p:nvPr/>
        </p:nvGrpSpPr>
        <p:grpSpPr>
          <a:xfrm rot="10800000">
            <a:off x="7828571" y="28707"/>
            <a:ext cx="1140783" cy="5086302"/>
            <a:chOff x="5458325" y="238125"/>
            <a:chExt cx="1174975" cy="5238750"/>
          </a:xfrm>
        </p:grpSpPr>
        <p:sp>
          <p:nvSpPr>
            <p:cNvPr id="3015" name="Google Shape;3015;p10"/>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0"/>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0"/>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0"/>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0"/>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0"/>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0"/>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0"/>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0"/>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0"/>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0"/>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0"/>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0"/>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0"/>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0"/>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0"/>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0"/>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0"/>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0"/>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0"/>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0"/>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0"/>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0"/>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0"/>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0"/>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0"/>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0"/>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0"/>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0"/>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0"/>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0"/>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0"/>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0"/>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0"/>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0"/>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0"/>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0"/>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0"/>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0"/>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0"/>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0"/>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0"/>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0"/>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0"/>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0"/>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0"/>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0"/>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10"/>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10"/>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10"/>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10"/>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10"/>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10"/>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10"/>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10"/>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10"/>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10"/>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10"/>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10"/>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10"/>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10"/>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10"/>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7" name="Google Shape;3077;p10"/>
          <p:cNvGrpSpPr/>
          <p:nvPr/>
        </p:nvGrpSpPr>
        <p:grpSpPr>
          <a:xfrm rot="10800000">
            <a:off x="7682451" y="28707"/>
            <a:ext cx="994639" cy="4940182"/>
            <a:chOff x="5759350" y="388625"/>
            <a:chExt cx="1024450" cy="5088250"/>
          </a:xfrm>
        </p:grpSpPr>
        <p:sp>
          <p:nvSpPr>
            <p:cNvPr id="3078" name="Google Shape;3078;p10"/>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10"/>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10"/>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10"/>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10"/>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10"/>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10"/>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10"/>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10"/>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10"/>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10"/>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10"/>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10"/>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10"/>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10"/>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10"/>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0"/>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0"/>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0"/>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0"/>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0"/>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0"/>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10"/>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10"/>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0"/>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0"/>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0"/>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0"/>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0"/>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0"/>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10"/>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10"/>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0"/>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10"/>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10"/>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0"/>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10"/>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10"/>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10"/>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0"/>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0"/>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0"/>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0"/>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0"/>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10"/>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10"/>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10"/>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10"/>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10"/>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10"/>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10"/>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10"/>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10"/>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10"/>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10"/>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10"/>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10"/>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10"/>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10"/>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0"/>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0"/>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0"/>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0"/>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0"/>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0"/>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0"/>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0"/>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0"/>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0"/>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0"/>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0"/>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0"/>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0"/>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0"/>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0"/>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10"/>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10"/>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0"/>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0"/>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0"/>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0"/>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0"/>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10"/>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0"/>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0"/>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0"/>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0"/>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0"/>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0"/>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0"/>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0"/>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0"/>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0"/>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0"/>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0"/>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0"/>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0"/>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0"/>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0"/>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0"/>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10"/>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9" name="Google Shape;3179;p10"/>
          <p:cNvGrpSpPr/>
          <p:nvPr/>
        </p:nvGrpSpPr>
        <p:grpSpPr>
          <a:xfrm rot="10800000">
            <a:off x="7682451" y="28707"/>
            <a:ext cx="1140783" cy="5086302"/>
            <a:chOff x="5608825" y="238125"/>
            <a:chExt cx="1174975" cy="5238750"/>
          </a:xfrm>
        </p:grpSpPr>
        <p:sp>
          <p:nvSpPr>
            <p:cNvPr id="3180" name="Google Shape;3180;p10"/>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0"/>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0"/>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0"/>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0"/>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0"/>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0"/>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0"/>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0"/>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0"/>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0"/>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0"/>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0"/>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0"/>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0"/>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0"/>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0"/>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0"/>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0"/>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0"/>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0"/>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0"/>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0"/>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0"/>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0"/>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0"/>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0"/>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0"/>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0"/>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0"/>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0"/>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0"/>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0"/>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0"/>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0"/>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0"/>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0"/>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0"/>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0"/>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0"/>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0"/>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0"/>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0"/>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0"/>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0"/>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0"/>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0"/>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0"/>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0"/>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10"/>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accent5"/>
        </a:solidFill>
        <a:effectLst/>
      </p:bgPr>
    </p:bg>
    <p:spTree>
      <p:nvGrpSpPr>
        <p:cNvPr id="1" name="Shape 3230"/>
        <p:cNvGrpSpPr/>
        <p:nvPr/>
      </p:nvGrpSpPr>
      <p:grpSpPr>
        <a:xfrm>
          <a:off x="0" y="0"/>
          <a:ext cx="0" cy="0"/>
          <a:chOff x="0" y="0"/>
          <a:chExt cx="0" cy="0"/>
        </a:xfrm>
      </p:grpSpPr>
      <p:grpSp>
        <p:nvGrpSpPr>
          <p:cNvPr id="3231" name="Google Shape;3231;p11"/>
          <p:cNvGrpSpPr/>
          <p:nvPr/>
        </p:nvGrpSpPr>
        <p:grpSpPr>
          <a:xfrm rot="10800000">
            <a:off x="8851487" y="28707"/>
            <a:ext cx="264012" cy="5086302"/>
            <a:chOff x="5307800" y="238125"/>
            <a:chExt cx="271925" cy="5238750"/>
          </a:xfrm>
        </p:grpSpPr>
        <p:sp>
          <p:nvSpPr>
            <p:cNvPr id="3232" name="Google Shape;3232;p11"/>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1"/>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11"/>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11"/>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1"/>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1"/>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1"/>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1"/>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1"/>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1"/>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1"/>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1"/>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1"/>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1"/>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1"/>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1"/>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1"/>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1"/>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1"/>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1"/>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1"/>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1"/>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1"/>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1"/>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1"/>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1"/>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1"/>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1"/>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1"/>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1"/>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1"/>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1"/>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1"/>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1"/>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1"/>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1"/>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1"/>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1"/>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1"/>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1"/>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1"/>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11"/>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11"/>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11"/>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11"/>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11"/>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1"/>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1"/>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1"/>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1"/>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11"/>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11"/>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11"/>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1"/>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1"/>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1"/>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1"/>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9" name="Google Shape;3289;p11"/>
          <p:cNvGrpSpPr/>
          <p:nvPr/>
        </p:nvGrpSpPr>
        <p:grpSpPr>
          <a:xfrm rot="10800000">
            <a:off x="7828571" y="28707"/>
            <a:ext cx="1140783" cy="5086302"/>
            <a:chOff x="5458325" y="238125"/>
            <a:chExt cx="1174975" cy="5238750"/>
          </a:xfrm>
        </p:grpSpPr>
        <p:sp>
          <p:nvSpPr>
            <p:cNvPr id="3290" name="Google Shape;3290;p11"/>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1"/>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1"/>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1"/>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1"/>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11"/>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1"/>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11"/>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11"/>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11"/>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11"/>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11"/>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11"/>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11"/>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11"/>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1"/>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11"/>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1"/>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1"/>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1"/>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11"/>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11"/>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11"/>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11"/>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11"/>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11"/>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11"/>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11"/>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11"/>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11"/>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1"/>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11"/>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11"/>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11"/>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1"/>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11"/>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1"/>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11"/>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11"/>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1"/>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11"/>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11"/>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11"/>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11"/>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1"/>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1"/>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1"/>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1"/>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11"/>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11"/>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11"/>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11"/>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11"/>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11"/>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11"/>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11"/>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11"/>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1"/>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1"/>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11"/>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11"/>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11"/>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2" name="Google Shape;3352;p11"/>
          <p:cNvGrpSpPr/>
          <p:nvPr/>
        </p:nvGrpSpPr>
        <p:grpSpPr>
          <a:xfrm rot="10800000">
            <a:off x="7682451" y="28707"/>
            <a:ext cx="994639" cy="4940182"/>
            <a:chOff x="5759350" y="388625"/>
            <a:chExt cx="1024450" cy="5088250"/>
          </a:xfrm>
        </p:grpSpPr>
        <p:sp>
          <p:nvSpPr>
            <p:cNvPr id="3353" name="Google Shape;3353;p11"/>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11"/>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11"/>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11"/>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11"/>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11"/>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11"/>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11"/>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11"/>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11"/>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11"/>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11"/>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11"/>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11"/>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11"/>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1"/>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1"/>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1"/>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1"/>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1"/>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1"/>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1"/>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1"/>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1"/>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1"/>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11"/>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11"/>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1"/>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1"/>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1"/>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1"/>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1"/>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1"/>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1"/>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1"/>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11"/>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11"/>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11"/>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1"/>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11"/>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1"/>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1"/>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1"/>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1"/>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1"/>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1"/>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1"/>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1"/>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1"/>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1"/>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1"/>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1"/>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1"/>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1"/>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1"/>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1"/>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1"/>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11"/>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11"/>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11"/>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1"/>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1"/>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1"/>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1"/>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1"/>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1"/>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1"/>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1"/>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1"/>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1"/>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1"/>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1"/>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1"/>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1"/>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1"/>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1"/>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1"/>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11"/>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11"/>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11"/>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11"/>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11"/>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11"/>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11"/>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11"/>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11"/>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11"/>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11"/>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11"/>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11"/>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11"/>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11"/>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11"/>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11"/>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11"/>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11"/>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11"/>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11"/>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11"/>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11"/>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11"/>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4" name="Google Shape;3454;p11"/>
          <p:cNvGrpSpPr/>
          <p:nvPr/>
        </p:nvGrpSpPr>
        <p:grpSpPr>
          <a:xfrm rot="10800000">
            <a:off x="7682451" y="28707"/>
            <a:ext cx="1140783" cy="5086302"/>
            <a:chOff x="5608825" y="238125"/>
            <a:chExt cx="1174975" cy="5238750"/>
          </a:xfrm>
        </p:grpSpPr>
        <p:sp>
          <p:nvSpPr>
            <p:cNvPr id="3455" name="Google Shape;3455;p11"/>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11"/>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11"/>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1"/>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1"/>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1"/>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1"/>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1"/>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1"/>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1"/>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1"/>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1"/>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1"/>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1"/>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1"/>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1"/>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1"/>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1"/>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1"/>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1"/>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1"/>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1"/>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1"/>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1"/>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1"/>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1"/>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1"/>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1"/>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1"/>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1"/>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1"/>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1"/>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1"/>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1"/>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1"/>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1"/>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1"/>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1"/>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1"/>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1"/>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1"/>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11"/>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11"/>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11"/>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1"/>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1"/>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1"/>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1"/>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1"/>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11"/>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5" name="Google Shape;3505;p1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1pPr>
            <a:lvl2pPr lvl="1">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2pPr>
            <a:lvl3pPr lvl="2">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3pPr>
            <a:lvl4pPr lvl="3">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4pPr>
            <a:lvl5pPr lvl="4">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5pPr>
            <a:lvl6pPr lvl="5">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6pPr>
            <a:lvl7pPr lvl="6">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7pPr>
            <a:lvl8pPr lvl="7">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8pPr>
            <a:lvl9pPr lvl="8">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chemeClr val="dk2"/>
                </a:solidFill>
                <a:latin typeface="Dosis ExtraLight"/>
                <a:ea typeface="Dosis ExtraLight"/>
                <a:cs typeface="Dosis ExtraLight"/>
                <a:sym typeface="Dosis ExtraLight"/>
              </a:defRPr>
            </a:lvl1pPr>
            <a:lvl2pPr lvl="1">
              <a:buNone/>
              <a:defRPr sz="1200">
                <a:solidFill>
                  <a:schemeClr val="dk2"/>
                </a:solidFill>
                <a:latin typeface="Dosis ExtraLight"/>
                <a:ea typeface="Dosis ExtraLight"/>
                <a:cs typeface="Dosis ExtraLight"/>
                <a:sym typeface="Dosis ExtraLight"/>
              </a:defRPr>
            </a:lvl2pPr>
            <a:lvl3pPr lvl="2">
              <a:buNone/>
              <a:defRPr sz="1200">
                <a:solidFill>
                  <a:schemeClr val="dk2"/>
                </a:solidFill>
                <a:latin typeface="Dosis ExtraLight"/>
                <a:ea typeface="Dosis ExtraLight"/>
                <a:cs typeface="Dosis ExtraLight"/>
                <a:sym typeface="Dosis ExtraLight"/>
              </a:defRPr>
            </a:lvl3pPr>
            <a:lvl4pPr lvl="3">
              <a:buNone/>
              <a:defRPr sz="1200">
                <a:solidFill>
                  <a:schemeClr val="dk2"/>
                </a:solidFill>
                <a:latin typeface="Dosis ExtraLight"/>
                <a:ea typeface="Dosis ExtraLight"/>
                <a:cs typeface="Dosis ExtraLight"/>
                <a:sym typeface="Dosis ExtraLight"/>
              </a:defRPr>
            </a:lvl4pPr>
            <a:lvl5pPr lvl="4">
              <a:buNone/>
              <a:defRPr sz="1200">
                <a:solidFill>
                  <a:schemeClr val="dk2"/>
                </a:solidFill>
                <a:latin typeface="Dosis ExtraLight"/>
                <a:ea typeface="Dosis ExtraLight"/>
                <a:cs typeface="Dosis ExtraLight"/>
                <a:sym typeface="Dosis ExtraLight"/>
              </a:defRPr>
            </a:lvl5pPr>
            <a:lvl6pPr lvl="5">
              <a:buNone/>
              <a:defRPr sz="1200">
                <a:solidFill>
                  <a:schemeClr val="dk2"/>
                </a:solidFill>
                <a:latin typeface="Dosis ExtraLight"/>
                <a:ea typeface="Dosis ExtraLight"/>
                <a:cs typeface="Dosis ExtraLight"/>
                <a:sym typeface="Dosis ExtraLight"/>
              </a:defRPr>
            </a:lvl6pPr>
            <a:lvl7pPr lvl="6">
              <a:buNone/>
              <a:defRPr sz="1200">
                <a:solidFill>
                  <a:schemeClr val="dk2"/>
                </a:solidFill>
                <a:latin typeface="Dosis ExtraLight"/>
                <a:ea typeface="Dosis ExtraLight"/>
                <a:cs typeface="Dosis ExtraLight"/>
                <a:sym typeface="Dosis ExtraLight"/>
              </a:defRPr>
            </a:lvl7pPr>
            <a:lvl8pPr lvl="7">
              <a:buNone/>
              <a:defRPr sz="1200">
                <a:solidFill>
                  <a:schemeClr val="dk2"/>
                </a:solidFill>
                <a:latin typeface="Dosis ExtraLight"/>
                <a:ea typeface="Dosis ExtraLight"/>
                <a:cs typeface="Dosis ExtraLight"/>
                <a:sym typeface="Dosis ExtraLight"/>
              </a:defRPr>
            </a:lvl8pPr>
            <a:lvl9pPr lvl="8">
              <a:buNone/>
              <a:defRPr sz="1200">
                <a:solidFill>
                  <a:schemeClr val="dk2"/>
                </a:solidFill>
                <a:latin typeface="Dosis ExtraLight"/>
                <a:ea typeface="Dosis ExtraLight"/>
                <a:cs typeface="Dosis ExtraLight"/>
                <a:sym typeface="Dosis ExtraLigh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6"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626267" y="703568"/>
            <a:ext cx="5967413" cy="29754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lumMod val="95000"/>
                  </a:schemeClr>
                </a:solidFill>
              </a:rPr>
              <a:t>Gesture Controlled Mouse and Voice Assistant</a:t>
            </a:r>
            <a:endParaRPr dirty="0">
              <a:solidFill>
                <a:schemeClr val="bg1">
                  <a:lumMod val="9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04"/>
        <p:cNvGrpSpPr/>
        <p:nvPr/>
      </p:nvGrpSpPr>
      <p:grpSpPr>
        <a:xfrm>
          <a:off x="0" y="0"/>
          <a:ext cx="0" cy="0"/>
          <a:chOff x="0" y="0"/>
          <a:chExt cx="0" cy="0"/>
        </a:xfrm>
      </p:grpSpPr>
      <p:sp>
        <p:nvSpPr>
          <p:cNvPr id="24" name="Google Shape;3841;p14">
            <a:extLst>
              <a:ext uri="{FF2B5EF4-FFF2-40B4-BE49-F238E27FC236}">
                <a16:creationId xmlns:a16="http://schemas.microsoft.com/office/drawing/2014/main" id="{B2A56542-971A-FD9B-7878-0A89EA5650EF}"/>
              </a:ext>
            </a:extLst>
          </p:cNvPr>
          <p:cNvSpPr txBox="1">
            <a:spLocks noGrp="1"/>
          </p:cNvSpPr>
          <p:nvPr>
            <p:ph type="title"/>
          </p:nvPr>
        </p:nvSpPr>
        <p:spPr>
          <a:xfrm>
            <a:off x="718300" y="0"/>
            <a:ext cx="6761100" cy="51806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b="1" dirty="0"/>
              <a:t>Gesture Controlled Mouse</a:t>
            </a:r>
            <a:endParaRPr sz="1800" b="1" dirty="0"/>
          </a:p>
        </p:txBody>
      </p:sp>
      <p:sp>
        <p:nvSpPr>
          <p:cNvPr id="14" name="Text Placeholder 13">
            <a:extLst>
              <a:ext uri="{FF2B5EF4-FFF2-40B4-BE49-F238E27FC236}">
                <a16:creationId xmlns:a16="http://schemas.microsoft.com/office/drawing/2014/main" id="{B454FAD7-C8E0-05F4-5B70-2A897C526AA0}"/>
              </a:ext>
            </a:extLst>
          </p:cNvPr>
          <p:cNvSpPr>
            <a:spLocks noGrp="1"/>
          </p:cNvSpPr>
          <p:nvPr>
            <p:ph type="body" idx="1"/>
          </p:nvPr>
        </p:nvSpPr>
        <p:spPr>
          <a:xfrm>
            <a:off x="640230" y="383382"/>
            <a:ext cx="7048349" cy="1910238"/>
          </a:xfrm>
        </p:spPr>
        <p:txBody>
          <a:bodyPr/>
          <a:lstStyle/>
          <a:p>
            <a:pPr algn="just">
              <a:buClr>
                <a:schemeClr val="accent2"/>
              </a:buClr>
              <a:buFont typeface="Arial" panose="020B0604020202020204" pitchFamily="34" charset="0"/>
              <a:buChar char="•"/>
            </a:pPr>
            <a:r>
              <a:rPr lang="en-US" sz="1400" dirty="0"/>
              <a:t>Computer Vision technology is applied for Object identification and object video capturing in BGR format which is done by OpenCV.</a:t>
            </a:r>
          </a:p>
          <a:p>
            <a:pPr algn="just">
              <a:buClr>
                <a:schemeClr val="accent2"/>
              </a:buClr>
              <a:buFont typeface="Arial" panose="020B0604020202020204" pitchFamily="34" charset="0"/>
              <a:buChar char="•"/>
            </a:pPr>
            <a:r>
              <a:rPr lang="en-US" sz="1400" dirty="0"/>
              <a:t>Captured hand object processed by </a:t>
            </a:r>
            <a:r>
              <a:rPr lang="en-US" sz="1400" dirty="0" err="1"/>
              <a:t>MediaPipe</a:t>
            </a:r>
            <a:r>
              <a:rPr lang="en-US" sz="1400" dirty="0"/>
              <a:t> using two models.</a:t>
            </a:r>
          </a:p>
          <a:p>
            <a:pPr marL="533400" lvl="1" indent="0" algn="just">
              <a:buClr>
                <a:schemeClr val="accent2"/>
              </a:buClr>
              <a:buNone/>
            </a:pPr>
            <a:r>
              <a:rPr lang="en-US" sz="1400" dirty="0"/>
              <a:t>a). Palm Detection Model</a:t>
            </a:r>
          </a:p>
          <a:p>
            <a:pPr marL="76200" indent="0" algn="just">
              <a:buClr>
                <a:schemeClr val="accent2"/>
              </a:buClr>
              <a:buNone/>
            </a:pPr>
            <a:r>
              <a:rPr lang="en-US" sz="1400" dirty="0"/>
              <a:t>            b). Hand Landmark Model</a:t>
            </a:r>
          </a:p>
          <a:p>
            <a:pPr algn="just">
              <a:buClr>
                <a:schemeClr val="accent2"/>
              </a:buClr>
              <a:buFont typeface="Arial" panose="020B0604020202020204" pitchFamily="34" charset="0"/>
              <a:buChar char="•"/>
            </a:pPr>
            <a:r>
              <a:rPr lang="en-US" sz="1400" dirty="0" err="1"/>
              <a:t>MediaPipe</a:t>
            </a:r>
            <a:r>
              <a:rPr lang="en-US" sz="1400" dirty="0"/>
              <a:t> renders 21 coordinates located on a detected hand in a 2.5D space as an output.</a:t>
            </a:r>
          </a:p>
          <a:p>
            <a:pPr algn="just">
              <a:buClr>
                <a:schemeClr val="accent2"/>
              </a:buClr>
              <a:buFont typeface="Arial" panose="020B0604020202020204" pitchFamily="34" charset="0"/>
              <a:buChar char="•"/>
            </a:pPr>
            <a:endParaRPr lang="en-US" sz="1400" dirty="0"/>
          </a:p>
          <a:p>
            <a:pPr algn="just">
              <a:buClr>
                <a:schemeClr val="accent2"/>
              </a:buClr>
              <a:buFont typeface="Arial" panose="020B0604020202020204" pitchFamily="34" charset="0"/>
              <a:buChar char="•"/>
            </a:pPr>
            <a:endParaRPr lang="en-US" sz="1400" dirty="0"/>
          </a:p>
          <a:p>
            <a:pPr algn="just">
              <a:buClr>
                <a:schemeClr val="accent2"/>
              </a:buClr>
              <a:buFont typeface="Arial" panose="020B0604020202020204" pitchFamily="34" charset="0"/>
              <a:buChar char="•"/>
            </a:pPr>
            <a:endParaRPr lang="en-US" sz="1400" dirty="0"/>
          </a:p>
          <a:p>
            <a:pPr algn="just">
              <a:buClr>
                <a:schemeClr val="accent2"/>
              </a:buClr>
              <a:buFont typeface="Arial" panose="020B0604020202020204" pitchFamily="34" charset="0"/>
              <a:buChar char="•"/>
            </a:pPr>
            <a:endParaRPr lang="en-US" sz="1400" dirty="0"/>
          </a:p>
          <a:p>
            <a:pPr algn="just">
              <a:buClr>
                <a:schemeClr val="accent2"/>
              </a:buClr>
              <a:buFont typeface="Arial" panose="020B0604020202020204" pitchFamily="34" charset="0"/>
              <a:buChar char="•"/>
            </a:pPr>
            <a:endParaRPr lang="en-US" sz="1400" dirty="0"/>
          </a:p>
          <a:p>
            <a:pPr algn="just">
              <a:buClr>
                <a:schemeClr val="accent2"/>
              </a:buClr>
              <a:buFont typeface="Arial" panose="020B0604020202020204" pitchFamily="34" charset="0"/>
              <a:buChar char="•"/>
            </a:pPr>
            <a:r>
              <a:rPr lang="en-US" sz="1400" dirty="0"/>
              <a:t>Subsequently ids are assigned to each finger of the right hand in the rendered output landmark.</a:t>
            </a:r>
          </a:p>
          <a:p>
            <a:pPr algn="just">
              <a:buClr>
                <a:schemeClr val="accent2"/>
              </a:buClr>
              <a:buFont typeface="Arial" panose="020B0604020202020204" pitchFamily="34" charset="0"/>
              <a:buChar char="•"/>
            </a:pPr>
            <a:r>
              <a:rPr lang="en-US" sz="1400" dirty="0"/>
              <a:t>Corresponding coordinated of all the required ids are calculated and different operations are performed based on the distances and angles between the points </a:t>
            </a:r>
          </a:p>
          <a:p>
            <a:pPr algn="just">
              <a:buClr>
                <a:schemeClr val="accent2"/>
              </a:buClr>
              <a:buFont typeface="Arial" panose="020B0604020202020204" pitchFamily="34" charset="0"/>
              <a:buChar char="•"/>
            </a:pPr>
            <a:endParaRPr lang="en-US" sz="1400" dirty="0"/>
          </a:p>
          <a:p>
            <a:pPr algn="just">
              <a:buClr>
                <a:schemeClr val="accent2"/>
              </a:buClr>
              <a:buFont typeface="Arial" panose="020B0604020202020204" pitchFamily="34" charset="0"/>
              <a:buChar char="•"/>
            </a:pPr>
            <a:endParaRPr lang="en-US" sz="1400" dirty="0"/>
          </a:p>
          <a:p>
            <a:pPr marL="533400" lvl="1" indent="0">
              <a:buClr>
                <a:schemeClr val="accent2"/>
              </a:buClr>
              <a:buNone/>
            </a:pPr>
            <a:endParaRPr lang="en-US" sz="2000" dirty="0"/>
          </a:p>
          <a:p>
            <a:pPr>
              <a:buClr>
                <a:schemeClr val="accent2"/>
              </a:buClr>
              <a:buFont typeface="Arial" panose="020B0604020202020204" pitchFamily="34" charset="0"/>
              <a:buChar char="•"/>
            </a:pPr>
            <a:endParaRPr lang="en-US" sz="1400" dirty="0"/>
          </a:p>
          <a:p>
            <a:pPr>
              <a:buClr>
                <a:schemeClr val="accent2"/>
              </a:buClr>
              <a:buFont typeface="Arial" panose="020B0604020202020204" pitchFamily="34" charset="0"/>
              <a:buChar char="•"/>
            </a:pPr>
            <a:endParaRPr lang="en-US" sz="1400" dirty="0"/>
          </a:p>
          <a:p>
            <a:pPr marL="76200" indent="0">
              <a:buNone/>
            </a:pPr>
            <a:endParaRPr lang="en-US" sz="1400" dirty="0"/>
          </a:p>
          <a:p>
            <a:pPr marL="76200" indent="0">
              <a:buNone/>
            </a:pPr>
            <a:endParaRPr lang="en-US" sz="1400" dirty="0"/>
          </a:p>
          <a:p>
            <a:pPr>
              <a:buFont typeface="Wingdings" panose="05000000000000000000" pitchFamily="2" charset="2"/>
              <a:buChar char="Ø"/>
            </a:pPr>
            <a:endParaRPr lang="en-US" sz="1400" dirty="0"/>
          </a:p>
        </p:txBody>
      </p:sp>
      <p:sp>
        <p:nvSpPr>
          <p:cNvPr id="3909" name="Google Shape;3909;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endParaRPr/>
          </a:p>
        </p:txBody>
      </p:sp>
      <p:pic>
        <p:nvPicPr>
          <p:cNvPr id="2" name="Picture 1">
            <a:extLst>
              <a:ext uri="{FF2B5EF4-FFF2-40B4-BE49-F238E27FC236}">
                <a16:creationId xmlns:a16="http://schemas.microsoft.com/office/drawing/2014/main" id="{D314C29E-5645-519E-C4D6-B96B61663943}"/>
              </a:ext>
            </a:extLst>
          </p:cNvPr>
          <p:cNvPicPr/>
          <p:nvPr/>
        </p:nvPicPr>
        <p:blipFill>
          <a:blip r:embed="rId3"/>
          <a:stretch>
            <a:fillRect/>
          </a:stretch>
        </p:blipFill>
        <p:spPr>
          <a:xfrm>
            <a:off x="3147060" y="2156461"/>
            <a:ext cx="1691640" cy="1386840"/>
          </a:xfrm>
          <a:prstGeom prst="rect">
            <a:avLst/>
          </a:prstGeom>
        </p:spPr>
      </p:pic>
    </p:spTree>
    <p:extLst>
      <p:ext uri="{BB962C8B-B14F-4D97-AF65-F5344CB8AC3E}">
        <p14:creationId xmlns:p14="http://schemas.microsoft.com/office/powerpoint/2010/main" val="2215376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04"/>
        <p:cNvGrpSpPr/>
        <p:nvPr/>
      </p:nvGrpSpPr>
      <p:grpSpPr>
        <a:xfrm>
          <a:off x="0" y="0"/>
          <a:ext cx="0" cy="0"/>
          <a:chOff x="0" y="0"/>
          <a:chExt cx="0" cy="0"/>
        </a:xfrm>
      </p:grpSpPr>
      <p:sp>
        <p:nvSpPr>
          <p:cNvPr id="24" name="Google Shape;3841;p14">
            <a:extLst>
              <a:ext uri="{FF2B5EF4-FFF2-40B4-BE49-F238E27FC236}">
                <a16:creationId xmlns:a16="http://schemas.microsoft.com/office/drawing/2014/main" id="{B2A56542-971A-FD9B-7878-0A89EA5650EF}"/>
              </a:ext>
            </a:extLst>
          </p:cNvPr>
          <p:cNvSpPr txBox="1">
            <a:spLocks noGrp="1"/>
          </p:cNvSpPr>
          <p:nvPr>
            <p:ph type="title"/>
          </p:nvPr>
        </p:nvSpPr>
        <p:spPr>
          <a:xfrm>
            <a:off x="718300" y="0"/>
            <a:ext cx="6761100" cy="51806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b="1" dirty="0"/>
              <a:t>Voice Assistant</a:t>
            </a:r>
            <a:endParaRPr sz="1800" b="1" dirty="0"/>
          </a:p>
        </p:txBody>
      </p:sp>
      <p:sp>
        <p:nvSpPr>
          <p:cNvPr id="14" name="Text Placeholder 13">
            <a:extLst>
              <a:ext uri="{FF2B5EF4-FFF2-40B4-BE49-F238E27FC236}">
                <a16:creationId xmlns:a16="http://schemas.microsoft.com/office/drawing/2014/main" id="{B454FAD7-C8E0-05F4-5B70-2A897C526AA0}"/>
              </a:ext>
            </a:extLst>
          </p:cNvPr>
          <p:cNvSpPr>
            <a:spLocks noGrp="1"/>
          </p:cNvSpPr>
          <p:nvPr>
            <p:ph type="body" idx="1"/>
          </p:nvPr>
        </p:nvSpPr>
        <p:spPr>
          <a:xfrm>
            <a:off x="640230" y="383382"/>
            <a:ext cx="7048349" cy="1910238"/>
          </a:xfrm>
        </p:spPr>
        <p:txBody>
          <a:bodyPr/>
          <a:lstStyle/>
          <a:p>
            <a:pPr algn="just">
              <a:buClr>
                <a:schemeClr val="accent2"/>
              </a:buClr>
              <a:buFont typeface="Arial" panose="020B0604020202020204" pitchFamily="34" charset="0"/>
              <a:buChar char="•"/>
            </a:pPr>
            <a:r>
              <a:rPr lang="en-US" sz="1400" dirty="0"/>
              <a:t>Launch </a:t>
            </a:r>
            <a:r>
              <a:rPr lang="en-US" sz="1400" b="1" dirty="0"/>
              <a:t>PROTON</a:t>
            </a:r>
            <a:r>
              <a:rPr lang="en-US" sz="1400" dirty="0"/>
              <a:t> on your monitor (</a:t>
            </a:r>
            <a:r>
              <a:rPr lang="en-US" sz="1400" b="1" dirty="0"/>
              <a:t>PROTON</a:t>
            </a:r>
            <a:r>
              <a:rPr lang="en-US" sz="1400" dirty="0"/>
              <a:t> - name of our voice assistant) .</a:t>
            </a:r>
          </a:p>
          <a:p>
            <a:pPr algn="just">
              <a:buClr>
                <a:schemeClr val="accent2"/>
              </a:buClr>
              <a:buFont typeface="Arial" panose="020B0604020202020204" pitchFamily="34" charset="0"/>
              <a:buChar char="•"/>
            </a:pPr>
            <a:r>
              <a:rPr lang="en-US" sz="1400" dirty="0"/>
              <a:t>Give command to be followed.</a:t>
            </a:r>
          </a:p>
          <a:p>
            <a:pPr algn="just">
              <a:buClr>
                <a:schemeClr val="accent2"/>
              </a:buClr>
              <a:buFont typeface="Arial" panose="020B0604020202020204" pitchFamily="34" charset="0"/>
              <a:buChar char="•"/>
            </a:pPr>
            <a:r>
              <a:rPr lang="en-US" sz="1400" dirty="0"/>
              <a:t>Speech recognition library detects your speech and </a:t>
            </a:r>
            <a:r>
              <a:rPr lang="en-US" sz="1400" b="1" dirty="0"/>
              <a:t>PROTON</a:t>
            </a:r>
            <a:r>
              <a:rPr lang="en-US" sz="1400" dirty="0"/>
              <a:t> will perform the operations as given in the next slide. </a:t>
            </a:r>
          </a:p>
          <a:p>
            <a:pPr algn="just">
              <a:buClr>
                <a:schemeClr val="accent2"/>
              </a:buClr>
              <a:buFont typeface="Arial" panose="020B0604020202020204" pitchFamily="34" charset="0"/>
              <a:buChar char="•"/>
            </a:pPr>
            <a:endParaRPr lang="en-US" sz="1400" dirty="0"/>
          </a:p>
          <a:p>
            <a:pPr algn="just">
              <a:buClr>
                <a:schemeClr val="accent2"/>
              </a:buClr>
              <a:buFont typeface="Arial" panose="020B0604020202020204" pitchFamily="34" charset="0"/>
              <a:buChar char="•"/>
            </a:pPr>
            <a:endParaRPr lang="en-US" sz="1400" dirty="0"/>
          </a:p>
          <a:p>
            <a:pPr marL="533400" lvl="1" indent="0">
              <a:buClr>
                <a:schemeClr val="accent2"/>
              </a:buClr>
              <a:buNone/>
            </a:pPr>
            <a:endParaRPr lang="en-US" sz="2000" dirty="0"/>
          </a:p>
          <a:p>
            <a:pPr>
              <a:buClr>
                <a:schemeClr val="accent2"/>
              </a:buClr>
              <a:buFont typeface="Arial" panose="020B0604020202020204" pitchFamily="34" charset="0"/>
              <a:buChar char="•"/>
            </a:pPr>
            <a:endParaRPr lang="en-US" sz="1400" dirty="0"/>
          </a:p>
          <a:p>
            <a:pPr>
              <a:buClr>
                <a:schemeClr val="accent2"/>
              </a:buClr>
              <a:buFont typeface="Arial" panose="020B0604020202020204" pitchFamily="34" charset="0"/>
              <a:buChar char="•"/>
            </a:pPr>
            <a:endParaRPr lang="en-US" sz="1400" dirty="0"/>
          </a:p>
          <a:p>
            <a:pPr marL="76200" indent="0">
              <a:buNone/>
            </a:pPr>
            <a:endParaRPr lang="en-US" sz="1400" dirty="0"/>
          </a:p>
          <a:p>
            <a:pPr marL="76200" indent="0">
              <a:buNone/>
            </a:pPr>
            <a:endParaRPr lang="en-US" sz="1400" dirty="0"/>
          </a:p>
          <a:p>
            <a:pPr>
              <a:buFont typeface="Wingdings" panose="05000000000000000000" pitchFamily="2" charset="2"/>
              <a:buChar char="Ø"/>
            </a:pPr>
            <a:endParaRPr lang="en-US" sz="1400" dirty="0"/>
          </a:p>
        </p:txBody>
      </p:sp>
      <p:sp>
        <p:nvSpPr>
          <p:cNvPr id="3909" name="Google Shape;3909;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endParaRPr/>
          </a:p>
        </p:txBody>
      </p:sp>
      <p:pic>
        <p:nvPicPr>
          <p:cNvPr id="6" name="Picture 5">
            <a:extLst>
              <a:ext uri="{FF2B5EF4-FFF2-40B4-BE49-F238E27FC236}">
                <a16:creationId xmlns:a16="http://schemas.microsoft.com/office/drawing/2014/main" id="{213E2B62-0055-5869-3F80-59C0A124E680}"/>
              </a:ext>
            </a:extLst>
          </p:cNvPr>
          <p:cNvPicPr>
            <a:picLocks noChangeAspect="1"/>
          </p:cNvPicPr>
          <p:nvPr/>
        </p:nvPicPr>
        <p:blipFill>
          <a:blip r:embed="rId3"/>
          <a:stretch>
            <a:fillRect/>
          </a:stretch>
        </p:blipFill>
        <p:spPr>
          <a:xfrm>
            <a:off x="3265032" y="1673823"/>
            <a:ext cx="2188084" cy="3086295"/>
          </a:xfrm>
          <a:prstGeom prst="rect">
            <a:avLst/>
          </a:prstGeom>
        </p:spPr>
      </p:pic>
    </p:spTree>
    <p:extLst>
      <p:ext uri="{BB962C8B-B14F-4D97-AF65-F5344CB8AC3E}">
        <p14:creationId xmlns:p14="http://schemas.microsoft.com/office/powerpoint/2010/main" val="2318251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685800" y="2650150"/>
            <a:ext cx="5495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000" dirty="0">
                <a:solidFill>
                  <a:srgbClr val="D3EBD5"/>
                </a:solidFill>
              </a:rPr>
              <a:t>FLOWCHART</a:t>
            </a:r>
            <a:endParaRPr sz="6000" dirty="0">
              <a:solidFill>
                <a:srgbClr val="D3EBD5"/>
              </a:solidFill>
            </a:endParaRPr>
          </a:p>
        </p:txBody>
      </p:sp>
      <p:sp>
        <p:nvSpPr>
          <p:cNvPr id="3879" name="Google Shape;3879;p19"/>
          <p:cNvSpPr/>
          <p:nvPr/>
        </p:nvSpPr>
        <p:spPr>
          <a:xfrm>
            <a:off x="2347313" y="2155769"/>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0" name="Google Shape;3880;p19"/>
          <p:cNvGrpSpPr/>
          <p:nvPr/>
        </p:nvGrpSpPr>
        <p:grpSpPr>
          <a:xfrm>
            <a:off x="2011275" y="703738"/>
            <a:ext cx="1160371" cy="1160688"/>
            <a:chOff x="6654650" y="3665275"/>
            <a:chExt cx="409100" cy="409125"/>
          </a:xfrm>
        </p:grpSpPr>
        <p:sp>
          <p:nvSpPr>
            <p:cNvPr id="3881" name="Google Shape;3881;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3" name="Google Shape;3883;p19"/>
          <p:cNvGrpSpPr/>
          <p:nvPr/>
        </p:nvGrpSpPr>
        <p:grpSpPr>
          <a:xfrm rot="1057001">
            <a:off x="892483" y="1616446"/>
            <a:ext cx="766645" cy="766759"/>
            <a:chOff x="570875" y="4322250"/>
            <a:chExt cx="443300" cy="443325"/>
          </a:xfrm>
        </p:grpSpPr>
        <p:sp>
          <p:nvSpPr>
            <p:cNvPr id="3884" name="Google Shape;388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8" name="Google Shape;3888;p19"/>
          <p:cNvSpPr/>
          <p:nvPr/>
        </p:nvSpPr>
        <p:spPr>
          <a:xfrm rot="2466991">
            <a:off x="978868" y="928441"/>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9"/>
          <p:cNvSpPr/>
          <p:nvPr/>
        </p:nvSpPr>
        <p:spPr>
          <a:xfrm rot="-1609377">
            <a:off x="1529232" y="1154513"/>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9"/>
          <p:cNvSpPr/>
          <p:nvPr/>
        </p:nvSpPr>
        <p:spPr>
          <a:xfrm rot="2925705">
            <a:off x="3171263" y="1359369"/>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2457551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13"/>
        <p:cNvGrpSpPr/>
        <p:nvPr/>
      </p:nvGrpSpPr>
      <p:grpSpPr>
        <a:xfrm>
          <a:off x="0" y="0"/>
          <a:ext cx="0" cy="0"/>
          <a:chOff x="0" y="0"/>
          <a:chExt cx="0" cy="0"/>
        </a:xfrm>
      </p:grpSpPr>
      <p:sp>
        <p:nvSpPr>
          <p:cNvPr id="3914" name="Google Shape;3914;p22"/>
          <p:cNvSpPr txBox="1">
            <a:spLocks noGrp="1"/>
          </p:cNvSpPr>
          <p:nvPr>
            <p:ph type="title"/>
          </p:nvPr>
        </p:nvSpPr>
        <p:spPr>
          <a:xfrm>
            <a:off x="0" y="1143001"/>
            <a:ext cx="4297681" cy="210233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Flowchart of Gesture Controlled Mouse </a:t>
            </a:r>
            <a:endParaRPr dirty="0"/>
          </a:p>
        </p:txBody>
      </p:sp>
      <p:sp>
        <p:nvSpPr>
          <p:cNvPr id="3917" name="Google Shape;3917;p2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endParaRPr/>
          </a:p>
        </p:txBody>
      </p:sp>
      <p:pic>
        <p:nvPicPr>
          <p:cNvPr id="3" name="Picture 2">
            <a:extLst>
              <a:ext uri="{FF2B5EF4-FFF2-40B4-BE49-F238E27FC236}">
                <a16:creationId xmlns:a16="http://schemas.microsoft.com/office/drawing/2014/main" id="{7B8B6005-5CC7-15B5-EC04-F9B469B76114}"/>
              </a:ext>
            </a:extLst>
          </p:cNvPr>
          <p:cNvPicPr/>
          <p:nvPr/>
        </p:nvPicPr>
        <p:blipFill>
          <a:blip r:embed="rId3">
            <a:extLst>
              <a:ext uri="{28A0092B-C50C-407E-A947-70E740481C1C}">
                <a14:useLocalDpi xmlns:a14="http://schemas.microsoft.com/office/drawing/2010/main" val="0"/>
              </a:ext>
            </a:extLst>
          </a:blip>
          <a:stretch>
            <a:fillRect/>
          </a:stretch>
        </p:blipFill>
        <p:spPr>
          <a:xfrm>
            <a:off x="4297681" y="214313"/>
            <a:ext cx="3024663" cy="470058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13"/>
        <p:cNvGrpSpPr/>
        <p:nvPr/>
      </p:nvGrpSpPr>
      <p:grpSpPr>
        <a:xfrm>
          <a:off x="0" y="0"/>
          <a:ext cx="0" cy="0"/>
          <a:chOff x="0" y="0"/>
          <a:chExt cx="0" cy="0"/>
        </a:xfrm>
      </p:grpSpPr>
      <p:sp>
        <p:nvSpPr>
          <p:cNvPr id="3914" name="Google Shape;3914;p22"/>
          <p:cNvSpPr txBox="1">
            <a:spLocks noGrp="1"/>
          </p:cNvSpPr>
          <p:nvPr>
            <p:ph type="title"/>
          </p:nvPr>
        </p:nvSpPr>
        <p:spPr>
          <a:xfrm>
            <a:off x="0" y="1939679"/>
            <a:ext cx="4297681" cy="126413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Flowchart of Voice Assistant</a:t>
            </a:r>
            <a:endParaRPr dirty="0"/>
          </a:p>
        </p:txBody>
      </p:sp>
      <p:sp>
        <p:nvSpPr>
          <p:cNvPr id="3917" name="Google Shape;3917;p2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endParaRPr/>
          </a:p>
        </p:txBody>
      </p:sp>
      <p:pic>
        <p:nvPicPr>
          <p:cNvPr id="2" name="Picture 1">
            <a:extLst>
              <a:ext uri="{FF2B5EF4-FFF2-40B4-BE49-F238E27FC236}">
                <a16:creationId xmlns:a16="http://schemas.microsoft.com/office/drawing/2014/main" id="{CAE57B4C-3719-89EF-59F0-E311E1CA3BB9}"/>
              </a:ext>
            </a:extLst>
          </p:cNvPr>
          <p:cNvPicPr/>
          <p:nvPr/>
        </p:nvPicPr>
        <p:blipFill rotWithShape="1">
          <a:blip r:embed="rId3"/>
          <a:srcRect t="2418"/>
          <a:stretch/>
        </p:blipFill>
        <p:spPr>
          <a:xfrm>
            <a:off x="4184237" y="118109"/>
            <a:ext cx="3283363" cy="4907281"/>
          </a:xfrm>
          <a:prstGeom prst="rect">
            <a:avLst/>
          </a:prstGeom>
        </p:spPr>
      </p:pic>
    </p:spTree>
    <p:extLst>
      <p:ext uri="{BB962C8B-B14F-4D97-AF65-F5344CB8AC3E}">
        <p14:creationId xmlns:p14="http://schemas.microsoft.com/office/powerpoint/2010/main" val="847552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264320" y="255275"/>
            <a:ext cx="2978944" cy="58958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t>CONCLUSION</a:t>
            </a:r>
            <a:endParaRPr sz="3600" b="1" dirty="0"/>
          </a:p>
        </p:txBody>
      </p:sp>
      <p:sp>
        <p:nvSpPr>
          <p:cNvPr id="3859" name="Google Shape;3859;p16"/>
          <p:cNvSpPr txBox="1">
            <a:spLocks noGrp="1"/>
          </p:cNvSpPr>
          <p:nvPr>
            <p:ph type="subTitle" idx="1"/>
          </p:nvPr>
        </p:nvSpPr>
        <p:spPr>
          <a:xfrm>
            <a:off x="264320" y="828679"/>
            <a:ext cx="6156800" cy="4059546"/>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en-US" sz="1600" dirty="0">
                <a:solidFill>
                  <a:schemeClr val="accent3">
                    <a:lumMod val="50000"/>
                  </a:schemeClr>
                </a:solidFill>
              </a:rPr>
              <a:t>In conclusion, the project has successfully achieved its objectives of developing a robust gesture recognition algorithm and implementing a virtual mouse system controlled by hand gestures.</a:t>
            </a:r>
          </a:p>
          <a:p>
            <a:pPr marL="0" lvl="0" indent="0" algn="just" rtl="0">
              <a:spcBef>
                <a:spcPts val="0"/>
              </a:spcBef>
              <a:spcAft>
                <a:spcPts val="0"/>
              </a:spcAft>
            </a:pPr>
            <a:endParaRPr lang="en-US" sz="1600" dirty="0">
              <a:solidFill>
                <a:schemeClr val="accent3">
                  <a:lumMod val="50000"/>
                </a:schemeClr>
              </a:solidFill>
            </a:endParaRPr>
          </a:p>
          <a:p>
            <a:pPr marL="285750" lvl="0" indent="-285750" algn="just" rtl="0">
              <a:spcBef>
                <a:spcPts val="0"/>
              </a:spcBef>
              <a:spcAft>
                <a:spcPts val="0"/>
              </a:spcAft>
              <a:buFont typeface="Arial" panose="020B0604020202020204" pitchFamily="34" charset="0"/>
              <a:buChar char="•"/>
            </a:pPr>
            <a:r>
              <a:rPr lang="en-US" sz="1600" dirty="0">
                <a:solidFill>
                  <a:schemeClr val="accent3">
                    <a:lumMod val="50000"/>
                  </a:schemeClr>
                </a:solidFill>
              </a:rPr>
              <a:t>The project has resulted in the creation of a functional and intuitive system that allows users to control the computer mouse cursor using hand gestures. By utilizing machine learning or deep learning techniques, the gesture recognition algorithm demonstrates high accuracy in interpreting and classifying hand gestures in real-time.</a:t>
            </a:r>
          </a:p>
          <a:p>
            <a:pPr marL="0" lvl="0" indent="0" algn="just" rtl="0">
              <a:spcBef>
                <a:spcPts val="0"/>
              </a:spcBef>
              <a:spcAft>
                <a:spcPts val="0"/>
              </a:spcAft>
            </a:pPr>
            <a:endParaRPr lang="en-US" sz="1600" dirty="0">
              <a:solidFill>
                <a:schemeClr val="accent3">
                  <a:lumMod val="50000"/>
                </a:schemeClr>
              </a:solidFill>
            </a:endParaRPr>
          </a:p>
          <a:p>
            <a:pPr marL="285750" lvl="0" indent="-285750" algn="just" rtl="0">
              <a:spcBef>
                <a:spcPts val="0"/>
              </a:spcBef>
              <a:spcAft>
                <a:spcPts val="0"/>
              </a:spcAft>
              <a:buFont typeface="Arial" panose="020B0604020202020204" pitchFamily="34" charset="0"/>
              <a:buChar char="•"/>
            </a:pPr>
            <a:r>
              <a:rPr lang="en-US" sz="1600" dirty="0">
                <a:solidFill>
                  <a:schemeClr val="accent3">
                    <a:lumMod val="50000"/>
                  </a:schemeClr>
                </a:solidFill>
              </a:rPr>
              <a:t>The future of voice assistant projects holds immense potential for transforming our daily lives and reshaping the way we interact with technology. The advancements in natural language processing, artificial intelligence, and voice recognition technologies will pave the way for voice assistants to become more personalized, intelligent, and contextually aware.</a:t>
            </a:r>
          </a:p>
          <a:p>
            <a:pPr marL="285750" lvl="0" indent="-285750" algn="just" rtl="0">
              <a:spcBef>
                <a:spcPts val="0"/>
              </a:spcBef>
              <a:spcAft>
                <a:spcPts val="0"/>
              </a:spcAft>
              <a:buFont typeface="Arial" panose="020B0604020202020204" pitchFamily="34" charset="0"/>
              <a:buChar char="•"/>
            </a:pPr>
            <a:endParaRPr lang="en-US" sz="1600" dirty="0">
              <a:solidFill>
                <a:schemeClr val="accent3">
                  <a:lumMod val="50000"/>
                </a:schemeClr>
              </a:solidFill>
            </a:endParaRPr>
          </a:p>
          <a:p>
            <a:pPr marL="285750" lvl="0" indent="-285750" algn="just" rtl="0">
              <a:spcBef>
                <a:spcPts val="0"/>
              </a:spcBef>
              <a:spcAft>
                <a:spcPts val="0"/>
              </a:spcAft>
              <a:buFont typeface="Arial" panose="020B0604020202020204" pitchFamily="34" charset="0"/>
              <a:buChar char="•"/>
            </a:pPr>
            <a:endParaRPr lang="en-US" sz="1600" dirty="0">
              <a:solidFill>
                <a:schemeClr val="accent3">
                  <a:lumMod val="50000"/>
                </a:schemeClr>
              </a:solidFill>
            </a:endParaRPr>
          </a:p>
        </p:txBody>
      </p:sp>
      <p:sp>
        <p:nvSpPr>
          <p:cNvPr id="2" name="Google Shape;3845;p14">
            <a:extLst>
              <a:ext uri="{FF2B5EF4-FFF2-40B4-BE49-F238E27FC236}">
                <a16:creationId xmlns:a16="http://schemas.microsoft.com/office/drawing/2014/main" id="{70C45EC8-BE9B-08D6-D487-30DFA6502CF9}"/>
              </a:ext>
            </a:extLst>
          </p:cNvPr>
          <p:cNvSpPr txBox="1">
            <a:spLocks/>
          </p:cNvSpPr>
          <p:nvPr/>
        </p:nvSpPr>
        <p:spPr>
          <a:xfrm>
            <a:off x="91531" y="4720201"/>
            <a:ext cx="548700" cy="393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dirty="0">
                <a:solidFill>
                  <a:srgbClr val="0B87A1"/>
                </a:solidFill>
                <a:latin typeface="Dosis ExtraLight" pitchFamily="2" charset="0"/>
              </a:rPr>
              <a:t>4</a:t>
            </a:r>
          </a:p>
        </p:txBody>
      </p:sp>
    </p:spTree>
    <p:extLst>
      <p:ext uri="{BB962C8B-B14F-4D97-AF65-F5344CB8AC3E}">
        <p14:creationId xmlns:p14="http://schemas.microsoft.com/office/powerpoint/2010/main" val="3325777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58"/>
        <p:cNvGrpSpPr/>
        <p:nvPr/>
      </p:nvGrpSpPr>
      <p:grpSpPr>
        <a:xfrm>
          <a:off x="0" y="0"/>
          <a:ext cx="0" cy="0"/>
          <a:chOff x="0" y="0"/>
          <a:chExt cx="0" cy="0"/>
        </a:xfrm>
      </p:grpSpPr>
      <p:sp>
        <p:nvSpPr>
          <p:cNvPr id="4059" name="Google Shape;4059;p35"/>
          <p:cNvSpPr txBox="1">
            <a:spLocks noGrp="1"/>
          </p:cNvSpPr>
          <p:nvPr>
            <p:ph type="ctrTitle" idx="4294967295"/>
          </p:nvPr>
        </p:nvSpPr>
        <p:spPr>
          <a:xfrm>
            <a:off x="2657476" y="1773849"/>
            <a:ext cx="3321843"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rgbClr val="80BFB7"/>
                </a:solidFill>
              </a:rPr>
              <a:t>THANKS!</a:t>
            </a:r>
            <a:endParaRPr sz="6000" dirty="0">
              <a:solidFill>
                <a:srgbClr val="80BFB7"/>
              </a:solidFill>
            </a:endParaRPr>
          </a:p>
        </p:txBody>
      </p:sp>
      <p:sp>
        <p:nvSpPr>
          <p:cNvPr id="4062" name="Google Shape;4062;p3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16</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50" name="Google Shape;3850;p15"/>
          <p:cNvSpPr txBox="1">
            <a:spLocks noGrp="1"/>
          </p:cNvSpPr>
          <p:nvPr>
            <p:ph type="ctrTitle" idx="4294967295"/>
          </p:nvPr>
        </p:nvSpPr>
        <p:spPr>
          <a:xfrm>
            <a:off x="533563" y="211750"/>
            <a:ext cx="3731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t>The Team</a:t>
            </a:r>
            <a:endParaRPr sz="6000" dirty="0"/>
          </a:p>
        </p:txBody>
      </p:sp>
      <p:sp>
        <p:nvSpPr>
          <p:cNvPr id="3851" name="Google Shape;3851;p15"/>
          <p:cNvSpPr txBox="1">
            <a:spLocks noGrp="1"/>
          </p:cNvSpPr>
          <p:nvPr>
            <p:ph type="subTitle" idx="4294967295"/>
          </p:nvPr>
        </p:nvSpPr>
        <p:spPr>
          <a:xfrm>
            <a:off x="797880" y="1681154"/>
            <a:ext cx="3995576" cy="2190759"/>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Presenters                        	     </a:t>
            </a:r>
          </a:p>
          <a:p>
            <a:pPr marL="0" lvl="0" indent="0" algn="l" rtl="0">
              <a:spcBef>
                <a:spcPts val="600"/>
              </a:spcBef>
              <a:spcAft>
                <a:spcPts val="0"/>
              </a:spcAft>
              <a:buNone/>
            </a:pPr>
            <a:r>
              <a:rPr lang="en-US" sz="1400" b="1" dirty="0"/>
              <a:t>Deepanshu      (1900270120019)</a:t>
            </a:r>
          </a:p>
          <a:p>
            <a:pPr marL="0" lvl="0" indent="0" algn="l" rtl="0">
              <a:spcBef>
                <a:spcPts val="600"/>
              </a:spcBef>
              <a:spcAft>
                <a:spcPts val="0"/>
              </a:spcAft>
              <a:buNone/>
            </a:pPr>
            <a:r>
              <a:rPr lang="en-US" sz="1400" b="1" dirty="0"/>
              <a:t>Devansh           (1900270120020)                  	         </a:t>
            </a:r>
          </a:p>
          <a:p>
            <a:pPr marL="0" lvl="0" indent="0" algn="l" rtl="0">
              <a:spcBef>
                <a:spcPts val="600"/>
              </a:spcBef>
              <a:spcAft>
                <a:spcPts val="0"/>
              </a:spcAft>
              <a:buNone/>
            </a:pPr>
            <a:r>
              <a:rPr lang="en-US" sz="1400" b="1" dirty="0"/>
              <a:t>Harsh                (1900270120025) </a:t>
            </a:r>
          </a:p>
          <a:p>
            <a:pPr marL="0" lvl="0" indent="0" algn="l" rtl="0">
              <a:spcBef>
                <a:spcPts val="600"/>
              </a:spcBef>
              <a:spcAft>
                <a:spcPts val="0"/>
              </a:spcAft>
              <a:buNone/>
            </a:pPr>
            <a:r>
              <a:rPr lang="en-US" sz="1400" b="1" dirty="0"/>
              <a:t>Jigyansh	    (1900270120033)</a:t>
            </a:r>
          </a:p>
        </p:txBody>
      </p:sp>
      <p:sp>
        <p:nvSpPr>
          <p:cNvPr id="3853" name="Google Shape;3853;p1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a:p>
        </p:txBody>
      </p:sp>
      <p:cxnSp>
        <p:nvCxnSpPr>
          <p:cNvPr id="7" name="Straight Connector 6">
            <a:extLst>
              <a:ext uri="{FF2B5EF4-FFF2-40B4-BE49-F238E27FC236}">
                <a16:creationId xmlns:a16="http://schemas.microsoft.com/office/drawing/2014/main" id="{309DDD31-E94B-6F67-F852-0EE590F5ABD2}"/>
              </a:ext>
            </a:extLst>
          </p:cNvPr>
          <p:cNvCxnSpPr>
            <a:cxnSpLocks/>
          </p:cNvCxnSpPr>
          <p:nvPr/>
        </p:nvCxnSpPr>
        <p:spPr>
          <a:xfrm>
            <a:off x="4043362" y="2393437"/>
            <a:ext cx="0" cy="864390"/>
          </a:xfrm>
          <a:prstGeom prst="line">
            <a:avLst/>
          </a:prstGeom>
          <a:ln w="28575"/>
        </p:spPr>
        <p:style>
          <a:lnRef idx="1">
            <a:schemeClr val="dk1"/>
          </a:lnRef>
          <a:fillRef idx="0">
            <a:schemeClr val="dk1"/>
          </a:fillRef>
          <a:effectRef idx="0">
            <a:schemeClr val="dk1"/>
          </a:effectRef>
          <a:fontRef idx="minor">
            <a:schemeClr val="tx1"/>
          </a:fontRef>
        </p:style>
      </p:cxnSp>
      <p:sp>
        <p:nvSpPr>
          <p:cNvPr id="11" name="Google Shape;3851;p15">
            <a:extLst>
              <a:ext uri="{FF2B5EF4-FFF2-40B4-BE49-F238E27FC236}">
                <a16:creationId xmlns:a16="http://schemas.microsoft.com/office/drawing/2014/main" id="{987253E5-5A60-AA3E-9440-5FD0E7558521}"/>
              </a:ext>
            </a:extLst>
          </p:cNvPr>
          <p:cNvSpPr txBox="1">
            <a:spLocks/>
          </p:cNvSpPr>
          <p:nvPr/>
        </p:nvSpPr>
        <p:spPr>
          <a:xfrm>
            <a:off x="4350544" y="2445534"/>
            <a:ext cx="3995576" cy="6619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r>
              <a:rPr lang="en-US" b="1" dirty="0"/>
              <a:t>Mentor : </a:t>
            </a:r>
            <a:r>
              <a:rPr lang="en-US" sz="1400" b="1" dirty="0"/>
              <a:t>Ms. Harnit Saini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182518" y="0"/>
            <a:ext cx="313218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Why it is needed</a:t>
            </a:r>
            <a:endParaRPr dirty="0"/>
          </a:p>
        </p:txBody>
      </p:sp>
      <p:sp>
        <p:nvSpPr>
          <p:cNvPr id="3842" name="Google Shape;3842;p14"/>
          <p:cNvSpPr txBox="1">
            <a:spLocks noGrp="1"/>
          </p:cNvSpPr>
          <p:nvPr>
            <p:ph type="body" idx="2"/>
          </p:nvPr>
        </p:nvSpPr>
        <p:spPr>
          <a:xfrm>
            <a:off x="4170360" y="800175"/>
            <a:ext cx="3437734" cy="3293119"/>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200" b="1" dirty="0">
                <a:latin typeface="Titillium Web"/>
                <a:ea typeface="Titillium Web"/>
                <a:cs typeface="Titillium Web"/>
                <a:sym typeface="Titillium Web"/>
              </a:rPr>
              <a:t>Ergonomics</a:t>
            </a:r>
          </a:p>
          <a:p>
            <a:pPr marL="0" lvl="0" indent="0" algn="just" rtl="0">
              <a:spcBef>
                <a:spcPts val="600"/>
              </a:spcBef>
              <a:spcAft>
                <a:spcPts val="0"/>
              </a:spcAft>
              <a:buNone/>
            </a:pPr>
            <a:r>
              <a:rPr lang="en-US" sz="1200" dirty="0"/>
              <a:t>Traditional mouse usage over extended periods can lead to repetitive strain injuries (RSIs) or discomfort. Gesture-controlled mice offer an alternative input method that reduces strain on the hands and wrists, potentially minimizing the risk of developing these issues.</a:t>
            </a:r>
          </a:p>
          <a:p>
            <a:pPr marL="0" lvl="0" indent="0" algn="l" rtl="0">
              <a:spcBef>
                <a:spcPts val="600"/>
              </a:spcBef>
              <a:spcAft>
                <a:spcPts val="0"/>
              </a:spcAft>
              <a:buNone/>
            </a:pPr>
            <a:endParaRPr lang="en" sz="1200" dirty="0"/>
          </a:p>
          <a:p>
            <a:pPr marL="0" lvl="0" indent="0" algn="l" rtl="0">
              <a:spcBef>
                <a:spcPts val="600"/>
              </a:spcBef>
              <a:spcAft>
                <a:spcPts val="0"/>
              </a:spcAft>
              <a:buNone/>
            </a:pPr>
            <a:r>
              <a:rPr lang="en-US" sz="1200" b="1" dirty="0">
                <a:latin typeface="Titillium Web"/>
                <a:ea typeface="Titillium Web"/>
                <a:cs typeface="Titillium Web"/>
                <a:sym typeface="Titillium Web"/>
              </a:rPr>
              <a:t>Hygiene and Contactless Interaction</a:t>
            </a:r>
          </a:p>
          <a:p>
            <a:pPr marL="0" lvl="0" indent="0" algn="just" rtl="0">
              <a:spcBef>
                <a:spcPts val="600"/>
              </a:spcBef>
              <a:spcAft>
                <a:spcPts val="0"/>
              </a:spcAft>
              <a:buNone/>
            </a:pPr>
            <a:r>
              <a:rPr lang="en-US" sz="1200" dirty="0"/>
              <a:t>In situations where maintaining hygiene or avoiding contact is crucial, such as in healthcare settings or public spaces, gesture-controlled mice eliminate the need for physical contact with input devices. This can help reduce the spread of germs and increase overall cleanliness.</a:t>
            </a:r>
            <a:endParaRPr sz="1200" dirty="0"/>
          </a:p>
          <a:p>
            <a:pPr marL="0" lvl="0" indent="0" algn="l" rtl="0">
              <a:spcBef>
                <a:spcPts val="600"/>
              </a:spcBef>
              <a:spcAft>
                <a:spcPts val="0"/>
              </a:spcAft>
              <a:buClr>
                <a:schemeClr val="dk1"/>
              </a:buClr>
              <a:buSzPts val="1100"/>
              <a:buFont typeface="Arial"/>
              <a:buNone/>
            </a:pPr>
            <a:endParaRPr sz="1200" b="1" dirty="0"/>
          </a:p>
        </p:txBody>
      </p:sp>
      <p:sp>
        <p:nvSpPr>
          <p:cNvPr id="3843" name="Google Shape;3843;p14"/>
          <p:cNvSpPr txBox="1">
            <a:spLocks noGrp="1"/>
          </p:cNvSpPr>
          <p:nvPr>
            <p:ph type="body" idx="1"/>
          </p:nvPr>
        </p:nvSpPr>
        <p:spPr>
          <a:xfrm>
            <a:off x="246812" y="800175"/>
            <a:ext cx="3242400" cy="365752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US" sz="1200" b="1" dirty="0">
                <a:latin typeface="Titillium Web"/>
                <a:ea typeface="Titillium Web"/>
                <a:cs typeface="Titillium Web"/>
                <a:sym typeface="Titillium Web"/>
              </a:rPr>
              <a:t>Accessibility</a:t>
            </a:r>
            <a:endParaRPr sz="1200" b="1" dirty="0">
              <a:latin typeface="Titillium Web"/>
              <a:ea typeface="Titillium Web"/>
              <a:cs typeface="Titillium Web"/>
              <a:sym typeface="Titillium Web"/>
            </a:endParaRPr>
          </a:p>
          <a:p>
            <a:pPr marL="0" lvl="0" indent="0" algn="just" rtl="0">
              <a:spcBef>
                <a:spcPts val="600"/>
              </a:spcBef>
              <a:spcAft>
                <a:spcPts val="0"/>
              </a:spcAft>
              <a:buClr>
                <a:schemeClr val="dk1"/>
              </a:buClr>
              <a:buSzPts val="1100"/>
              <a:buFont typeface="Arial"/>
              <a:buNone/>
            </a:pPr>
            <a:r>
              <a:rPr lang="en-US" sz="1200" dirty="0"/>
              <a:t>Gesture-controlled mice can enhance accessibility for individuals with physical disabilities or limitations that make it difficult to use a traditional mouse or keyboard.</a:t>
            </a:r>
          </a:p>
          <a:p>
            <a:pPr marL="0" lvl="0" indent="0" algn="just" rtl="0">
              <a:spcBef>
                <a:spcPts val="600"/>
              </a:spcBef>
              <a:spcAft>
                <a:spcPts val="0"/>
              </a:spcAft>
              <a:buClr>
                <a:schemeClr val="dk1"/>
              </a:buClr>
              <a:buSzPts val="1100"/>
              <a:buFont typeface="Arial"/>
              <a:buNone/>
            </a:pPr>
            <a:endParaRPr lang="en-US" sz="1200" b="1" dirty="0">
              <a:latin typeface="Titillium Web"/>
              <a:ea typeface="Titillium Web"/>
              <a:cs typeface="Titillium Web"/>
              <a:sym typeface="Titillium Web"/>
            </a:endParaRPr>
          </a:p>
          <a:p>
            <a:pPr marL="0" lvl="0" indent="0" algn="l" rtl="0">
              <a:spcBef>
                <a:spcPts val="600"/>
              </a:spcBef>
              <a:spcAft>
                <a:spcPts val="0"/>
              </a:spcAft>
              <a:buClr>
                <a:schemeClr val="dk1"/>
              </a:buClr>
              <a:buSzPts val="1100"/>
              <a:buFont typeface="Arial"/>
              <a:buNone/>
            </a:pPr>
            <a:r>
              <a:rPr lang="en-IN" sz="1200" b="1" dirty="0">
                <a:latin typeface="Titillium Web"/>
                <a:ea typeface="Titillium Web"/>
                <a:cs typeface="Titillium Web"/>
                <a:sym typeface="Titillium Web"/>
              </a:rPr>
              <a:t>Natural and Intuitive Interaction</a:t>
            </a:r>
          </a:p>
          <a:p>
            <a:pPr marL="0" indent="0" algn="just">
              <a:buClr>
                <a:schemeClr val="dk1"/>
              </a:buClr>
              <a:buSzPts val="1100"/>
              <a:buNone/>
            </a:pPr>
            <a:r>
              <a:rPr lang="en-US" sz="1200" dirty="0"/>
              <a:t>Gestures are a natural and intuitive way for humans to interact with the physical world. By translating hand or body movements into computer commands, gesture-controlled mice provide a more natural and immersive user experience. This can be particularly useful in applications such as virtual reality (VR) or augmented reality (AR), where traditional input methods may be cumbersome.</a:t>
            </a:r>
          </a:p>
          <a:p>
            <a:pPr marL="0" lvl="0" indent="0" algn="l" rtl="0">
              <a:spcBef>
                <a:spcPts val="600"/>
              </a:spcBef>
              <a:spcAft>
                <a:spcPts val="0"/>
              </a:spcAft>
              <a:buClr>
                <a:schemeClr val="dk1"/>
              </a:buClr>
              <a:buSzPts val="1100"/>
              <a:buFont typeface="Arial"/>
              <a:buNone/>
            </a:pPr>
            <a:endParaRPr lang="en-IN" sz="1200" b="1" dirty="0">
              <a:latin typeface="Titillium Web"/>
              <a:ea typeface="Titillium Web"/>
              <a:cs typeface="Titillium Web"/>
              <a:sym typeface="Titillium Web"/>
            </a:endParaRPr>
          </a:p>
          <a:p>
            <a:pPr marL="0" lvl="0" indent="0" algn="l" rtl="0">
              <a:spcBef>
                <a:spcPts val="600"/>
              </a:spcBef>
              <a:spcAft>
                <a:spcPts val="0"/>
              </a:spcAft>
              <a:buClr>
                <a:schemeClr val="dk1"/>
              </a:buClr>
              <a:buSzPts val="1100"/>
              <a:buFont typeface="Arial"/>
              <a:buNone/>
            </a:pPr>
            <a:endParaRPr lang="en-IN" sz="1200" b="1" dirty="0">
              <a:latin typeface="Titillium Web"/>
              <a:ea typeface="Titillium Web"/>
              <a:cs typeface="Titillium Web"/>
              <a:sym typeface="Titillium Web"/>
            </a:endParaRPr>
          </a:p>
          <a:p>
            <a:pPr marL="0" lvl="0" indent="0" algn="l" rtl="0">
              <a:spcBef>
                <a:spcPts val="600"/>
              </a:spcBef>
              <a:spcAft>
                <a:spcPts val="0"/>
              </a:spcAft>
              <a:buClr>
                <a:schemeClr val="dk1"/>
              </a:buClr>
              <a:buSzPts val="1100"/>
              <a:buFont typeface="Arial"/>
              <a:buNone/>
            </a:pPr>
            <a:endParaRPr lang="en" sz="1200" b="1" dirty="0">
              <a:latin typeface="Titillium Web"/>
              <a:ea typeface="Titillium Web"/>
              <a:cs typeface="Titillium Web"/>
              <a:sym typeface="Titillium Web"/>
            </a:endParaRPr>
          </a:p>
          <a:p>
            <a:pPr marL="0" lvl="0" indent="0" algn="l" rtl="0">
              <a:spcBef>
                <a:spcPts val="600"/>
              </a:spcBef>
              <a:spcAft>
                <a:spcPts val="0"/>
              </a:spcAft>
              <a:buClr>
                <a:schemeClr val="dk1"/>
              </a:buClr>
              <a:buSzPts val="1100"/>
              <a:buFont typeface="Arial"/>
              <a:buNone/>
            </a:pPr>
            <a:endParaRPr b="1" dirty="0">
              <a:latin typeface="Titillium Web"/>
              <a:ea typeface="Titillium Web"/>
              <a:cs typeface="Titillium Web"/>
              <a:sym typeface="Titillium Web"/>
            </a:endParaRPr>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264320" y="339108"/>
            <a:ext cx="4307680" cy="53243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t>OBJECTIVE</a:t>
            </a:r>
            <a:endParaRPr sz="3600" b="1" dirty="0"/>
          </a:p>
        </p:txBody>
      </p:sp>
      <p:sp>
        <p:nvSpPr>
          <p:cNvPr id="3859" name="Google Shape;3859;p16"/>
          <p:cNvSpPr txBox="1">
            <a:spLocks noGrp="1"/>
          </p:cNvSpPr>
          <p:nvPr>
            <p:ph type="subTitle" idx="1"/>
          </p:nvPr>
        </p:nvSpPr>
        <p:spPr>
          <a:xfrm>
            <a:off x="264320" y="871542"/>
            <a:ext cx="5854687" cy="3336128"/>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en-US" sz="1600" dirty="0">
                <a:solidFill>
                  <a:schemeClr val="accent3">
                    <a:lumMod val="50000"/>
                  </a:schemeClr>
                </a:solidFill>
              </a:rPr>
              <a:t>Design for operation of a mouse with the help of a webcam which is responsible for capturing the video in real-time. </a:t>
            </a:r>
          </a:p>
          <a:p>
            <a:pPr marL="0" lvl="0" indent="0" algn="just" rtl="0">
              <a:spcBef>
                <a:spcPts val="0"/>
              </a:spcBef>
              <a:spcAft>
                <a:spcPts val="0"/>
              </a:spcAft>
            </a:pPr>
            <a:endParaRPr lang="en-US" sz="1600" dirty="0">
              <a:solidFill>
                <a:schemeClr val="accent3">
                  <a:lumMod val="50000"/>
                </a:schemeClr>
              </a:solidFill>
            </a:endParaRPr>
          </a:p>
          <a:p>
            <a:pPr marL="285750" lvl="0" indent="-285750" algn="just" rtl="0">
              <a:spcBef>
                <a:spcPts val="0"/>
              </a:spcBef>
              <a:spcAft>
                <a:spcPts val="0"/>
              </a:spcAft>
              <a:buFont typeface="Arial" panose="020B0604020202020204" pitchFamily="34" charset="0"/>
              <a:buChar char="•"/>
            </a:pPr>
            <a:r>
              <a:rPr lang="en-US" sz="1600" dirty="0">
                <a:solidFill>
                  <a:schemeClr val="accent3">
                    <a:lumMod val="50000"/>
                  </a:schemeClr>
                </a:solidFill>
              </a:rPr>
              <a:t>Enhancing the overall user experience by offering a more natural and immersive way of interacting with computers, reducing dependency on traditional input devices and enabling hands-free or gesture-based control for various tasks.</a:t>
            </a:r>
          </a:p>
          <a:p>
            <a:pPr marL="0" lvl="0" indent="0" algn="just" rtl="0">
              <a:spcBef>
                <a:spcPts val="0"/>
              </a:spcBef>
              <a:spcAft>
                <a:spcPts val="0"/>
              </a:spcAft>
            </a:pPr>
            <a:endParaRPr lang="en-US" sz="1600" dirty="0">
              <a:solidFill>
                <a:schemeClr val="accent3">
                  <a:lumMod val="50000"/>
                </a:schemeClr>
              </a:solidFill>
            </a:endParaRPr>
          </a:p>
          <a:p>
            <a:pPr marL="285750" lvl="0" indent="-285750" algn="just" rtl="0">
              <a:spcBef>
                <a:spcPts val="0"/>
              </a:spcBef>
              <a:spcAft>
                <a:spcPts val="0"/>
              </a:spcAft>
              <a:buFont typeface="Arial" panose="020B0604020202020204" pitchFamily="34" charset="0"/>
              <a:buChar char="•"/>
            </a:pPr>
            <a:r>
              <a:rPr lang="en-US" sz="1600" dirty="0">
                <a:solidFill>
                  <a:schemeClr val="accent3">
                    <a:lumMod val="50000"/>
                  </a:schemeClr>
                </a:solidFill>
              </a:rPr>
              <a:t>Develop a multi user independent speech recognition system that captures voice in real-time with the help of a microphone and is able to retrieve folders, sub-folders, documents, copy, paste, left click, right click and double click by taking voice command and checking its validity.</a:t>
            </a:r>
          </a:p>
          <a:p>
            <a:pPr marL="0" lvl="0" indent="0" algn="just" rtl="0">
              <a:spcBef>
                <a:spcPts val="0"/>
              </a:spcBef>
              <a:spcAft>
                <a:spcPts val="0"/>
              </a:spcAft>
            </a:pPr>
            <a:endParaRPr lang="en-US" sz="1600" dirty="0">
              <a:solidFill>
                <a:schemeClr val="accent3">
                  <a:lumMod val="50000"/>
                </a:schemeClr>
              </a:solidFill>
            </a:endParaRPr>
          </a:p>
        </p:txBody>
      </p:sp>
      <p:sp>
        <p:nvSpPr>
          <p:cNvPr id="2" name="Google Shape;3845;p14">
            <a:extLst>
              <a:ext uri="{FF2B5EF4-FFF2-40B4-BE49-F238E27FC236}">
                <a16:creationId xmlns:a16="http://schemas.microsoft.com/office/drawing/2014/main" id="{EF4E8720-960D-1330-348F-3BF6E5F85143}"/>
              </a:ext>
            </a:extLst>
          </p:cNvPr>
          <p:cNvSpPr txBox="1">
            <a:spLocks/>
          </p:cNvSpPr>
          <p:nvPr/>
        </p:nvSpPr>
        <p:spPr>
          <a:xfrm>
            <a:off x="91531" y="4720201"/>
            <a:ext cx="548700" cy="393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dirty="0">
                <a:solidFill>
                  <a:srgbClr val="0B87A1"/>
                </a:solidFill>
                <a:latin typeface="Dosis ExtraLight" pitchFamily="2" charset="0"/>
              </a:rPr>
              <a:t>5</a:t>
            </a:r>
          </a:p>
        </p:txBody>
      </p:sp>
    </p:spTree>
    <p:extLst>
      <p:ext uri="{BB962C8B-B14F-4D97-AF65-F5344CB8AC3E}">
        <p14:creationId xmlns:p14="http://schemas.microsoft.com/office/powerpoint/2010/main" val="389234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685800" y="2650150"/>
            <a:ext cx="5495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000" dirty="0">
                <a:solidFill>
                  <a:srgbClr val="D3EBD5"/>
                </a:solidFill>
              </a:rPr>
              <a:t>FEATURES</a:t>
            </a:r>
            <a:endParaRPr sz="6000" dirty="0">
              <a:solidFill>
                <a:srgbClr val="D3EBD5"/>
              </a:solidFill>
            </a:endParaRPr>
          </a:p>
        </p:txBody>
      </p:sp>
      <p:sp>
        <p:nvSpPr>
          <p:cNvPr id="3879" name="Google Shape;3879;p19"/>
          <p:cNvSpPr/>
          <p:nvPr/>
        </p:nvSpPr>
        <p:spPr>
          <a:xfrm>
            <a:off x="2347313" y="2155769"/>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0" name="Google Shape;3880;p19"/>
          <p:cNvGrpSpPr/>
          <p:nvPr/>
        </p:nvGrpSpPr>
        <p:grpSpPr>
          <a:xfrm>
            <a:off x="2011275" y="703738"/>
            <a:ext cx="1160371" cy="1160688"/>
            <a:chOff x="6654650" y="3665275"/>
            <a:chExt cx="409100" cy="409125"/>
          </a:xfrm>
        </p:grpSpPr>
        <p:sp>
          <p:nvSpPr>
            <p:cNvPr id="3881" name="Google Shape;3881;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3" name="Google Shape;3883;p19"/>
          <p:cNvGrpSpPr/>
          <p:nvPr/>
        </p:nvGrpSpPr>
        <p:grpSpPr>
          <a:xfrm rot="1057001">
            <a:off x="892483" y="1616446"/>
            <a:ext cx="766645" cy="766759"/>
            <a:chOff x="570875" y="4322250"/>
            <a:chExt cx="443300" cy="443325"/>
          </a:xfrm>
        </p:grpSpPr>
        <p:sp>
          <p:nvSpPr>
            <p:cNvPr id="3884" name="Google Shape;388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8" name="Google Shape;3888;p19"/>
          <p:cNvSpPr/>
          <p:nvPr/>
        </p:nvSpPr>
        <p:spPr>
          <a:xfrm rot="2466991">
            <a:off x="978868" y="928441"/>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9"/>
          <p:cNvSpPr/>
          <p:nvPr/>
        </p:nvSpPr>
        <p:spPr>
          <a:xfrm rot="-1609377">
            <a:off x="1529232" y="1154513"/>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9"/>
          <p:cNvSpPr/>
          <p:nvPr/>
        </p:nvSpPr>
        <p:spPr>
          <a:xfrm rot="2925705">
            <a:off x="3171263" y="1359369"/>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04"/>
        <p:cNvGrpSpPr/>
        <p:nvPr/>
      </p:nvGrpSpPr>
      <p:grpSpPr>
        <a:xfrm>
          <a:off x="0" y="0"/>
          <a:ext cx="0" cy="0"/>
          <a:chOff x="0" y="0"/>
          <a:chExt cx="0" cy="0"/>
        </a:xfrm>
      </p:grpSpPr>
      <p:sp>
        <p:nvSpPr>
          <p:cNvPr id="3906" name="Google Shape;3906;p21"/>
          <p:cNvSpPr txBox="1">
            <a:spLocks noGrp="1"/>
          </p:cNvSpPr>
          <p:nvPr>
            <p:ph type="body" idx="1"/>
          </p:nvPr>
        </p:nvSpPr>
        <p:spPr>
          <a:xfrm>
            <a:off x="880762" y="356502"/>
            <a:ext cx="1531469" cy="2022363"/>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b="1" dirty="0"/>
              <a:t>Neutral</a:t>
            </a:r>
            <a:endParaRPr b="1" dirty="0"/>
          </a:p>
        </p:txBody>
      </p:sp>
      <p:sp>
        <p:nvSpPr>
          <p:cNvPr id="3909" name="Google Shape;3909;p2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endParaRPr/>
          </a:p>
        </p:txBody>
      </p:sp>
      <p:pic>
        <p:nvPicPr>
          <p:cNvPr id="7" name="Picture 6">
            <a:extLst>
              <a:ext uri="{FF2B5EF4-FFF2-40B4-BE49-F238E27FC236}">
                <a16:creationId xmlns:a16="http://schemas.microsoft.com/office/drawing/2014/main" id="{5F6F2CBA-CA36-00CF-5A92-E0C68B51D5CA}"/>
              </a:ext>
            </a:extLst>
          </p:cNvPr>
          <p:cNvPicPr/>
          <p:nvPr/>
        </p:nvPicPr>
        <p:blipFill>
          <a:blip r:embed="rId3"/>
          <a:stretch>
            <a:fillRect/>
          </a:stretch>
        </p:blipFill>
        <p:spPr>
          <a:xfrm>
            <a:off x="1033761" y="804180"/>
            <a:ext cx="1338588" cy="1503250"/>
          </a:xfrm>
          <a:prstGeom prst="rect">
            <a:avLst/>
          </a:prstGeom>
        </p:spPr>
      </p:pic>
      <p:sp>
        <p:nvSpPr>
          <p:cNvPr id="9" name="Google Shape;3906;p21">
            <a:extLst>
              <a:ext uri="{FF2B5EF4-FFF2-40B4-BE49-F238E27FC236}">
                <a16:creationId xmlns:a16="http://schemas.microsoft.com/office/drawing/2014/main" id="{540694C1-FBA1-86CC-0C62-3103DA6147D5}"/>
              </a:ext>
            </a:extLst>
          </p:cNvPr>
          <p:cNvSpPr txBox="1">
            <a:spLocks/>
          </p:cNvSpPr>
          <p:nvPr/>
        </p:nvSpPr>
        <p:spPr>
          <a:xfrm>
            <a:off x="3223350" y="356502"/>
            <a:ext cx="1531469" cy="20223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1pPr>
            <a:lvl2pPr marL="914400" marR="0" lvl="1" indent="-330200" algn="l" rtl="0">
              <a:lnSpc>
                <a:spcPct val="100000"/>
              </a:lnSpc>
              <a:spcBef>
                <a:spcPts val="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2pPr>
            <a:lvl3pPr marL="1371600" marR="0" lvl="2" indent="-330200" algn="l" rtl="0">
              <a:lnSpc>
                <a:spcPct val="100000"/>
              </a:lnSpc>
              <a:spcBef>
                <a:spcPts val="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3pPr>
            <a:lvl4pPr marL="1828800" marR="0" lvl="3"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4pPr>
            <a:lvl5pPr marL="2286000" marR="0" lvl="4"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5pPr>
            <a:lvl6pPr marL="2743200" marR="0" lvl="5"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6pPr>
            <a:lvl7pPr marL="3200400" marR="0" lvl="6"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7pPr>
            <a:lvl8pPr marL="3657600" marR="0" lvl="7"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8pPr>
            <a:lvl9pPr marL="4114800" marR="0" lvl="8"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9pPr>
          </a:lstStyle>
          <a:p>
            <a:pPr marL="0" indent="0" algn="ctr">
              <a:buFont typeface="Titillium Web Light"/>
              <a:buNone/>
            </a:pPr>
            <a:r>
              <a:rPr lang="en-US" b="1" dirty="0"/>
              <a:t>Move Cursor</a:t>
            </a:r>
          </a:p>
        </p:txBody>
      </p:sp>
      <p:pic>
        <p:nvPicPr>
          <p:cNvPr id="12" name="Picture 11">
            <a:extLst>
              <a:ext uri="{FF2B5EF4-FFF2-40B4-BE49-F238E27FC236}">
                <a16:creationId xmlns:a16="http://schemas.microsoft.com/office/drawing/2014/main" id="{5C468006-AE24-2A5F-5AC6-8906FFBA328B}"/>
              </a:ext>
            </a:extLst>
          </p:cNvPr>
          <p:cNvPicPr/>
          <p:nvPr/>
        </p:nvPicPr>
        <p:blipFill>
          <a:blip r:embed="rId4"/>
          <a:stretch>
            <a:fillRect/>
          </a:stretch>
        </p:blipFill>
        <p:spPr>
          <a:xfrm>
            <a:off x="3314120" y="804180"/>
            <a:ext cx="1349929" cy="1503250"/>
          </a:xfrm>
          <a:prstGeom prst="rect">
            <a:avLst/>
          </a:prstGeom>
        </p:spPr>
      </p:pic>
      <p:sp>
        <p:nvSpPr>
          <p:cNvPr id="15" name="Google Shape;3906;p21">
            <a:extLst>
              <a:ext uri="{FF2B5EF4-FFF2-40B4-BE49-F238E27FC236}">
                <a16:creationId xmlns:a16="http://schemas.microsoft.com/office/drawing/2014/main" id="{33F6992D-44B9-5C64-F106-804F28782737}"/>
              </a:ext>
            </a:extLst>
          </p:cNvPr>
          <p:cNvSpPr txBox="1">
            <a:spLocks/>
          </p:cNvSpPr>
          <p:nvPr/>
        </p:nvSpPr>
        <p:spPr>
          <a:xfrm>
            <a:off x="5607518" y="356502"/>
            <a:ext cx="1531469" cy="20223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1pPr>
            <a:lvl2pPr marL="914400" marR="0" lvl="1" indent="-330200" algn="l" rtl="0">
              <a:lnSpc>
                <a:spcPct val="100000"/>
              </a:lnSpc>
              <a:spcBef>
                <a:spcPts val="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2pPr>
            <a:lvl3pPr marL="1371600" marR="0" lvl="2" indent="-330200" algn="l" rtl="0">
              <a:lnSpc>
                <a:spcPct val="100000"/>
              </a:lnSpc>
              <a:spcBef>
                <a:spcPts val="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3pPr>
            <a:lvl4pPr marL="1828800" marR="0" lvl="3"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4pPr>
            <a:lvl5pPr marL="2286000" marR="0" lvl="4"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5pPr>
            <a:lvl6pPr marL="2743200" marR="0" lvl="5"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6pPr>
            <a:lvl7pPr marL="3200400" marR="0" lvl="6"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7pPr>
            <a:lvl8pPr marL="3657600" marR="0" lvl="7"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8pPr>
            <a:lvl9pPr marL="4114800" marR="0" lvl="8"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9pPr>
          </a:lstStyle>
          <a:p>
            <a:pPr marL="0" indent="0" algn="ctr">
              <a:buFont typeface="Titillium Web Light"/>
              <a:buNone/>
            </a:pPr>
            <a:r>
              <a:rPr lang="en-US" b="1" dirty="0"/>
              <a:t>Left Click</a:t>
            </a:r>
          </a:p>
        </p:txBody>
      </p:sp>
      <p:pic>
        <p:nvPicPr>
          <p:cNvPr id="16" name="Picture 15">
            <a:extLst>
              <a:ext uri="{FF2B5EF4-FFF2-40B4-BE49-F238E27FC236}">
                <a16:creationId xmlns:a16="http://schemas.microsoft.com/office/drawing/2014/main" id="{4699B2DD-6986-06DC-F1F9-A089C5DE64FE}"/>
              </a:ext>
            </a:extLst>
          </p:cNvPr>
          <p:cNvPicPr/>
          <p:nvPr/>
        </p:nvPicPr>
        <p:blipFill>
          <a:blip r:embed="rId5"/>
          <a:stretch>
            <a:fillRect/>
          </a:stretch>
        </p:blipFill>
        <p:spPr>
          <a:xfrm>
            <a:off x="5698287" y="804180"/>
            <a:ext cx="1349929" cy="1503250"/>
          </a:xfrm>
          <a:prstGeom prst="rect">
            <a:avLst/>
          </a:prstGeom>
        </p:spPr>
      </p:pic>
      <p:sp>
        <p:nvSpPr>
          <p:cNvPr id="17" name="Google Shape;3906;p21">
            <a:extLst>
              <a:ext uri="{FF2B5EF4-FFF2-40B4-BE49-F238E27FC236}">
                <a16:creationId xmlns:a16="http://schemas.microsoft.com/office/drawing/2014/main" id="{1012E828-AAD7-69ED-3FA7-CCE340804FDA}"/>
              </a:ext>
            </a:extLst>
          </p:cNvPr>
          <p:cNvSpPr txBox="1">
            <a:spLocks/>
          </p:cNvSpPr>
          <p:nvPr/>
        </p:nvSpPr>
        <p:spPr>
          <a:xfrm>
            <a:off x="937320" y="2826543"/>
            <a:ext cx="1531469" cy="20223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1pPr>
            <a:lvl2pPr marL="914400" marR="0" lvl="1" indent="-330200" algn="l" rtl="0">
              <a:lnSpc>
                <a:spcPct val="100000"/>
              </a:lnSpc>
              <a:spcBef>
                <a:spcPts val="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2pPr>
            <a:lvl3pPr marL="1371600" marR="0" lvl="2" indent="-330200" algn="l" rtl="0">
              <a:lnSpc>
                <a:spcPct val="100000"/>
              </a:lnSpc>
              <a:spcBef>
                <a:spcPts val="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3pPr>
            <a:lvl4pPr marL="1828800" marR="0" lvl="3"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4pPr>
            <a:lvl5pPr marL="2286000" marR="0" lvl="4"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5pPr>
            <a:lvl6pPr marL="2743200" marR="0" lvl="5"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6pPr>
            <a:lvl7pPr marL="3200400" marR="0" lvl="6"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7pPr>
            <a:lvl8pPr marL="3657600" marR="0" lvl="7"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8pPr>
            <a:lvl9pPr marL="4114800" marR="0" lvl="8"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9pPr>
          </a:lstStyle>
          <a:p>
            <a:pPr marL="0" indent="0" algn="ctr">
              <a:buFont typeface="Titillium Web Light"/>
              <a:buNone/>
            </a:pPr>
            <a:r>
              <a:rPr lang="en-US" b="1" dirty="0"/>
              <a:t>Right Click</a:t>
            </a:r>
          </a:p>
        </p:txBody>
      </p:sp>
      <p:sp>
        <p:nvSpPr>
          <p:cNvPr id="18" name="Google Shape;3906;p21">
            <a:extLst>
              <a:ext uri="{FF2B5EF4-FFF2-40B4-BE49-F238E27FC236}">
                <a16:creationId xmlns:a16="http://schemas.microsoft.com/office/drawing/2014/main" id="{333458EF-53E7-7669-50BA-1F1196E03278}"/>
              </a:ext>
            </a:extLst>
          </p:cNvPr>
          <p:cNvSpPr txBox="1">
            <a:spLocks/>
          </p:cNvSpPr>
          <p:nvPr/>
        </p:nvSpPr>
        <p:spPr>
          <a:xfrm>
            <a:off x="3223349" y="2826542"/>
            <a:ext cx="1531469" cy="20223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1pPr>
            <a:lvl2pPr marL="914400" marR="0" lvl="1" indent="-330200" algn="l" rtl="0">
              <a:lnSpc>
                <a:spcPct val="100000"/>
              </a:lnSpc>
              <a:spcBef>
                <a:spcPts val="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2pPr>
            <a:lvl3pPr marL="1371600" marR="0" lvl="2" indent="-330200" algn="l" rtl="0">
              <a:lnSpc>
                <a:spcPct val="100000"/>
              </a:lnSpc>
              <a:spcBef>
                <a:spcPts val="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3pPr>
            <a:lvl4pPr marL="1828800" marR="0" lvl="3"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4pPr>
            <a:lvl5pPr marL="2286000" marR="0" lvl="4"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5pPr>
            <a:lvl6pPr marL="2743200" marR="0" lvl="5"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6pPr>
            <a:lvl7pPr marL="3200400" marR="0" lvl="6"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7pPr>
            <a:lvl8pPr marL="3657600" marR="0" lvl="7"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8pPr>
            <a:lvl9pPr marL="4114800" marR="0" lvl="8"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9pPr>
          </a:lstStyle>
          <a:p>
            <a:pPr marL="0" indent="0" algn="ctr">
              <a:buFont typeface="Titillium Web Light"/>
              <a:buNone/>
            </a:pPr>
            <a:r>
              <a:rPr lang="en-US" b="1" dirty="0"/>
              <a:t>Double Click</a:t>
            </a:r>
          </a:p>
        </p:txBody>
      </p:sp>
      <p:sp>
        <p:nvSpPr>
          <p:cNvPr id="19" name="Google Shape;3906;p21">
            <a:extLst>
              <a:ext uri="{FF2B5EF4-FFF2-40B4-BE49-F238E27FC236}">
                <a16:creationId xmlns:a16="http://schemas.microsoft.com/office/drawing/2014/main" id="{6FA987CE-FC1F-E5BD-BF18-8693334E2EFE}"/>
              </a:ext>
            </a:extLst>
          </p:cNvPr>
          <p:cNvSpPr txBox="1">
            <a:spLocks/>
          </p:cNvSpPr>
          <p:nvPr/>
        </p:nvSpPr>
        <p:spPr>
          <a:xfrm>
            <a:off x="5698287" y="2378865"/>
            <a:ext cx="1531469" cy="24700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1pPr>
            <a:lvl2pPr marL="914400" marR="0" lvl="1" indent="-330200" algn="l" rtl="0">
              <a:lnSpc>
                <a:spcPct val="100000"/>
              </a:lnSpc>
              <a:spcBef>
                <a:spcPts val="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2pPr>
            <a:lvl3pPr marL="1371600" marR="0" lvl="2" indent="-330200" algn="l" rtl="0">
              <a:lnSpc>
                <a:spcPct val="100000"/>
              </a:lnSpc>
              <a:spcBef>
                <a:spcPts val="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3pPr>
            <a:lvl4pPr marL="1828800" marR="0" lvl="3"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4pPr>
            <a:lvl5pPr marL="2286000" marR="0" lvl="4"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5pPr>
            <a:lvl6pPr marL="2743200" marR="0" lvl="5"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6pPr>
            <a:lvl7pPr marL="3200400" marR="0" lvl="6"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7pPr>
            <a:lvl8pPr marL="3657600" marR="0" lvl="7"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8pPr>
            <a:lvl9pPr marL="4114800" marR="0" lvl="8"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9pPr>
          </a:lstStyle>
          <a:p>
            <a:pPr marL="0" indent="0" algn="ctr">
              <a:buFont typeface="Titillium Web Light"/>
              <a:buNone/>
            </a:pPr>
            <a:r>
              <a:rPr lang="en-US" b="1" dirty="0"/>
              <a:t>Scroll / Volume &amp; Brightness Control</a:t>
            </a:r>
          </a:p>
        </p:txBody>
      </p:sp>
      <p:pic>
        <p:nvPicPr>
          <p:cNvPr id="20" name="Picture 19">
            <a:extLst>
              <a:ext uri="{FF2B5EF4-FFF2-40B4-BE49-F238E27FC236}">
                <a16:creationId xmlns:a16="http://schemas.microsoft.com/office/drawing/2014/main" id="{3A93BE96-23DF-DB97-2CDA-620285A8BFF9}"/>
              </a:ext>
            </a:extLst>
          </p:cNvPr>
          <p:cNvPicPr/>
          <p:nvPr/>
        </p:nvPicPr>
        <p:blipFill>
          <a:blip r:embed="rId6"/>
          <a:stretch>
            <a:fillRect/>
          </a:stretch>
        </p:blipFill>
        <p:spPr>
          <a:xfrm>
            <a:off x="1033761" y="3288387"/>
            <a:ext cx="1338588" cy="1503250"/>
          </a:xfrm>
          <a:prstGeom prst="rect">
            <a:avLst/>
          </a:prstGeom>
        </p:spPr>
      </p:pic>
      <p:pic>
        <p:nvPicPr>
          <p:cNvPr id="22" name="Picture 21">
            <a:extLst>
              <a:ext uri="{FF2B5EF4-FFF2-40B4-BE49-F238E27FC236}">
                <a16:creationId xmlns:a16="http://schemas.microsoft.com/office/drawing/2014/main" id="{475B9A61-7E5A-B265-2918-C3C4114D7B55}"/>
              </a:ext>
            </a:extLst>
          </p:cNvPr>
          <p:cNvPicPr/>
          <p:nvPr/>
        </p:nvPicPr>
        <p:blipFill>
          <a:blip r:embed="rId7"/>
          <a:stretch>
            <a:fillRect/>
          </a:stretch>
        </p:blipFill>
        <p:spPr>
          <a:xfrm>
            <a:off x="3322570" y="3288387"/>
            <a:ext cx="1336425" cy="1497701"/>
          </a:xfrm>
          <a:prstGeom prst="rect">
            <a:avLst/>
          </a:prstGeom>
        </p:spPr>
      </p:pic>
      <p:pic>
        <p:nvPicPr>
          <p:cNvPr id="23" name="Picture 22">
            <a:extLst>
              <a:ext uri="{FF2B5EF4-FFF2-40B4-BE49-F238E27FC236}">
                <a16:creationId xmlns:a16="http://schemas.microsoft.com/office/drawing/2014/main" id="{D4D6BF90-92FD-B560-0EAA-8736887F4970}"/>
              </a:ext>
            </a:extLst>
          </p:cNvPr>
          <p:cNvPicPr/>
          <p:nvPr/>
        </p:nvPicPr>
        <p:blipFill>
          <a:blip r:embed="rId8"/>
          <a:stretch>
            <a:fillRect/>
          </a:stretch>
        </p:blipFill>
        <p:spPr>
          <a:xfrm>
            <a:off x="5802563" y="3266953"/>
            <a:ext cx="1336424" cy="1497701"/>
          </a:xfrm>
          <a:prstGeom prst="rect">
            <a:avLst/>
          </a:prstGeom>
        </p:spPr>
      </p:pic>
      <p:sp>
        <p:nvSpPr>
          <p:cNvPr id="24" name="Google Shape;3841;p14">
            <a:extLst>
              <a:ext uri="{FF2B5EF4-FFF2-40B4-BE49-F238E27FC236}">
                <a16:creationId xmlns:a16="http://schemas.microsoft.com/office/drawing/2014/main" id="{B2A56542-971A-FD9B-7878-0A89EA5650EF}"/>
              </a:ext>
            </a:extLst>
          </p:cNvPr>
          <p:cNvSpPr txBox="1">
            <a:spLocks noGrp="1"/>
          </p:cNvSpPr>
          <p:nvPr>
            <p:ph type="title"/>
          </p:nvPr>
        </p:nvSpPr>
        <p:spPr>
          <a:xfrm>
            <a:off x="2286471" y="-105112"/>
            <a:ext cx="4284707" cy="6000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b="1" dirty="0"/>
              <a:t>Gesture Controlled Mouse Functionalities</a:t>
            </a:r>
            <a:endParaRPr sz="18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04"/>
        <p:cNvGrpSpPr/>
        <p:nvPr/>
      </p:nvGrpSpPr>
      <p:grpSpPr>
        <a:xfrm>
          <a:off x="0" y="0"/>
          <a:ext cx="0" cy="0"/>
          <a:chOff x="0" y="0"/>
          <a:chExt cx="0" cy="0"/>
        </a:xfrm>
      </p:grpSpPr>
      <p:sp>
        <p:nvSpPr>
          <p:cNvPr id="3906" name="Google Shape;3906;p21"/>
          <p:cNvSpPr txBox="1">
            <a:spLocks noGrp="1"/>
          </p:cNvSpPr>
          <p:nvPr>
            <p:ph type="body" idx="1"/>
          </p:nvPr>
        </p:nvSpPr>
        <p:spPr>
          <a:xfrm>
            <a:off x="2361875" y="356504"/>
            <a:ext cx="3960344" cy="3922602"/>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b="1" dirty="0"/>
              <a:t>Drag and Drop / Multiple Items Selection</a:t>
            </a:r>
            <a:endParaRPr b="1" dirty="0"/>
          </a:p>
        </p:txBody>
      </p:sp>
      <p:sp>
        <p:nvSpPr>
          <p:cNvPr id="3909" name="Google Shape;3909;p2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endParaRPr/>
          </a:p>
        </p:txBody>
      </p:sp>
      <p:pic>
        <p:nvPicPr>
          <p:cNvPr id="2" name="Picture 1">
            <a:extLst>
              <a:ext uri="{FF2B5EF4-FFF2-40B4-BE49-F238E27FC236}">
                <a16:creationId xmlns:a16="http://schemas.microsoft.com/office/drawing/2014/main" id="{6EAEE7EA-3E82-BE82-FA6E-3B81195D5C54}"/>
              </a:ext>
            </a:extLst>
          </p:cNvPr>
          <p:cNvPicPr/>
          <p:nvPr/>
        </p:nvPicPr>
        <p:blipFill>
          <a:blip r:embed="rId3"/>
          <a:stretch>
            <a:fillRect/>
          </a:stretch>
        </p:blipFill>
        <p:spPr>
          <a:xfrm>
            <a:off x="1847214" y="1498441"/>
            <a:ext cx="1917541" cy="1823403"/>
          </a:xfrm>
          <a:prstGeom prst="rect">
            <a:avLst/>
          </a:prstGeom>
        </p:spPr>
      </p:pic>
      <p:pic>
        <p:nvPicPr>
          <p:cNvPr id="3" name="Picture 2">
            <a:extLst>
              <a:ext uri="{FF2B5EF4-FFF2-40B4-BE49-F238E27FC236}">
                <a16:creationId xmlns:a16="http://schemas.microsoft.com/office/drawing/2014/main" id="{36E6239E-D15E-217B-CACD-097035679A79}"/>
              </a:ext>
            </a:extLst>
          </p:cNvPr>
          <p:cNvPicPr/>
          <p:nvPr/>
        </p:nvPicPr>
        <p:blipFill>
          <a:blip r:embed="rId4"/>
          <a:stretch>
            <a:fillRect/>
          </a:stretch>
        </p:blipFill>
        <p:spPr>
          <a:xfrm>
            <a:off x="4919339" y="1498440"/>
            <a:ext cx="1917541" cy="1823403"/>
          </a:xfrm>
          <a:prstGeom prst="rect">
            <a:avLst/>
          </a:prstGeom>
        </p:spPr>
      </p:pic>
    </p:spTree>
    <p:extLst>
      <p:ext uri="{BB962C8B-B14F-4D97-AF65-F5344CB8AC3E}">
        <p14:creationId xmlns:p14="http://schemas.microsoft.com/office/powerpoint/2010/main" val="227578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04"/>
        <p:cNvGrpSpPr/>
        <p:nvPr/>
      </p:nvGrpSpPr>
      <p:grpSpPr>
        <a:xfrm>
          <a:off x="0" y="0"/>
          <a:ext cx="0" cy="0"/>
          <a:chOff x="0" y="0"/>
          <a:chExt cx="0" cy="0"/>
        </a:xfrm>
      </p:grpSpPr>
      <p:sp>
        <p:nvSpPr>
          <p:cNvPr id="24" name="Google Shape;3841;p14">
            <a:extLst>
              <a:ext uri="{FF2B5EF4-FFF2-40B4-BE49-F238E27FC236}">
                <a16:creationId xmlns:a16="http://schemas.microsoft.com/office/drawing/2014/main" id="{B2A56542-971A-FD9B-7878-0A89EA5650EF}"/>
              </a:ext>
            </a:extLst>
          </p:cNvPr>
          <p:cNvSpPr txBox="1">
            <a:spLocks noGrp="1"/>
          </p:cNvSpPr>
          <p:nvPr>
            <p:ph type="title"/>
          </p:nvPr>
        </p:nvSpPr>
        <p:spPr>
          <a:xfrm>
            <a:off x="718300" y="0"/>
            <a:ext cx="6761100" cy="51806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b="1" dirty="0"/>
              <a:t>Voice Assistant Functionalities</a:t>
            </a:r>
            <a:endParaRPr sz="1800" b="1" dirty="0"/>
          </a:p>
        </p:txBody>
      </p:sp>
      <p:sp>
        <p:nvSpPr>
          <p:cNvPr id="14" name="Text Placeholder 13">
            <a:extLst>
              <a:ext uri="{FF2B5EF4-FFF2-40B4-BE49-F238E27FC236}">
                <a16:creationId xmlns:a16="http://schemas.microsoft.com/office/drawing/2014/main" id="{B454FAD7-C8E0-05F4-5B70-2A897C526AA0}"/>
              </a:ext>
            </a:extLst>
          </p:cNvPr>
          <p:cNvSpPr>
            <a:spLocks noGrp="1"/>
          </p:cNvSpPr>
          <p:nvPr>
            <p:ph type="body" idx="1"/>
          </p:nvPr>
        </p:nvSpPr>
        <p:spPr>
          <a:xfrm>
            <a:off x="640231" y="383382"/>
            <a:ext cx="6761100" cy="1552098"/>
          </a:xfrm>
        </p:spPr>
        <p:txBody>
          <a:bodyPr/>
          <a:lstStyle/>
          <a:p>
            <a:pPr marL="76200" indent="0">
              <a:buClr>
                <a:schemeClr val="accent2"/>
              </a:buClr>
              <a:buNone/>
            </a:pPr>
            <a:endParaRPr lang="en-US" sz="1400" dirty="0"/>
          </a:p>
          <a:p>
            <a:pPr marL="76200" indent="0">
              <a:buClr>
                <a:schemeClr val="accent2"/>
              </a:buClr>
              <a:buNone/>
            </a:pPr>
            <a:r>
              <a:rPr lang="en-US" sz="1400" dirty="0"/>
              <a:t>The operations that are currently being included : </a:t>
            </a:r>
          </a:p>
          <a:p>
            <a:pPr marL="76200" indent="0">
              <a:buClr>
                <a:schemeClr val="accent2"/>
              </a:buClr>
              <a:buNone/>
            </a:pPr>
            <a:endParaRPr lang="en-US" sz="1400" dirty="0"/>
          </a:p>
          <a:p>
            <a:pPr marL="990600" lvl="2" indent="0">
              <a:lnSpc>
                <a:spcPct val="150000"/>
              </a:lnSpc>
              <a:buClr>
                <a:schemeClr val="accent2"/>
              </a:buClr>
              <a:buNone/>
            </a:pPr>
            <a:r>
              <a:rPr kumimoji="0" lang="en-US" sz="1800" b="1" i="0" u="none" strike="noStrike" kern="0" cap="none" spc="0" normalizeH="0" baseline="0" noProof="0" dirty="0">
                <a:ln>
                  <a:noFill/>
                </a:ln>
                <a:solidFill>
                  <a:srgbClr val="003B55"/>
                </a:solidFill>
                <a:effectLst/>
                <a:uLnTx/>
                <a:uFillTx/>
                <a:latin typeface="Titillium Web Light"/>
                <a:sym typeface="Titillium Web Light"/>
              </a:rPr>
              <a:t>a) Google Search</a:t>
            </a:r>
          </a:p>
          <a:p>
            <a:pPr marL="990600" lvl="2" indent="0">
              <a:lnSpc>
                <a:spcPct val="150000"/>
              </a:lnSpc>
              <a:buClr>
                <a:schemeClr val="accent2"/>
              </a:buClr>
              <a:buNone/>
            </a:pPr>
            <a:r>
              <a:rPr kumimoji="0" lang="en-US" sz="1800" b="1" i="0" u="none" strike="noStrike" kern="0" cap="none" spc="0" normalizeH="0" baseline="0" noProof="0" dirty="0">
                <a:ln>
                  <a:noFill/>
                </a:ln>
                <a:solidFill>
                  <a:srgbClr val="003B55"/>
                </a:solidFill>
                <a:effectLst/>
                <a:uLnTx/>
                <a:uFillTx/>
                <a:latin typeface="Titillium Web Light"/>
                <a:sym typeface="Titillium Web Light"/>
              </a:rPr>
              <a:t>b) Find a location on the map</a:t>
            </a:r>
          </a:p>
          <a:p>
            <a:pPr marL="990600" lvl="2" indent="0">
              <a:lnSpc>
                <a:spcPct val="150000"/>
              </a:lnSpc>
              <a:buClr>
                <a:schemeClr val="accent2"/>
              </a:buClr>
              <a:buNone/>
            </a:pPr>
            <a:r>
              <a:rPr lang="en-US" sz="1800" b="1" dirty="0">
                <a:solidFill>
                  <a:srgbClr val="003B55"/>
                </a:solidFill>
              </a:rPr>
              <a:t>c) File Navigation</a:t>
            </a:r>
          </a:p>
          <a:p>
            <a:pPr marL="990600" lvl="2" indent="0">
              <a:lnSpc>
                <a:spcPct val="150000"/>
              </a:lnSpc>
              <a:buClr>
                <a:schemeClr val="accent2"/>
              </a:buClr>
              <a:buNone/>
            </a:pPr>
            <a:r>
              <a:rPr kumimoji="0" lang="en-US" sz="1800" b="1" i="0" u="none" strike="noStrike" kern="0" cap="none" spc="0" normalizeH="0" baseline="0" noProof="0" dirty="0">
                <a:ln>
                  <a:noFill/>
                </a:ln>
                <a:solidFill>
                  <a:srgbClr val="003B55"/>
                </a:solidFill>
                <a:effectLst/>
                <a:uLnTx/>
                <a:uFillTx/>
                <a:latin typeface="Titillium Web Light"/>
                <a:sym typeface="Titillium Web Light"/>
              </a:rPr>
              <a:t>d) Current Date and Time</a:t>
            </a:r>
          </a:p>
          <a:p>
            <a:pPr marL="990600" lvl="2" indent="0">
              <a:lnSpc>
                <a:spcPct val="150000"/>
              </a:lnSpc>
              <a:buClr>
                <a:schemeClr val="accent2"/>
              </a:buClr>
              <a:buNone/>
            </a:pPr>
            <a:r>
              <a:rPr lang="en-US" sz="1800" b="1" dirty="0">
                <a:solidFill>
                  <a:srgbClr val="003B55"/>
                </a:solidFill>
              </a:rPr>
              <a:t>e) Copy and Paste</a:t>
            </a:r>
          </a:p>
          <a:p>
            <a:pPr marL="990600" lvl="2" indent="0">
              <a:lnSpc>
                <a:spcPct val="150000"/>
              </a:lnSpc>
              <a:buClr>
                <a:schemeClr val="accent2"/>
              </a:buClr>
              <a:buNone/>
            </a:pPr>
            <a:r>
              <a:rPr kumimoji="0" lang="en-US" sz="1800" b="1" i="0" u="none" strike="noStrike" kern="0" cap="none" spc="0" normalizeH="0" baseline="0" noProof="0" dirty="0">
                <a:ln>
                  <a:noFill/>
                </a:ln>
                <a:solidFill>
                  <a:srgbClr val="003B55"/>
                </a:solidFill>
                <a:effectLst/>
                <a:uLnTx/>
                <a:uFillTx/>
                <a:latin typeface="Titillium Web Light"/>
                <a:sym typeface="Titillium Web Light"/>
              </a:rPr>
              <a:t>f) Sleep / Wakeup Application</a:t>
            </a:r>
          </a:p>
          <a:p>
            <a:pPr marL="990600" lvl="2" indent="0">
              <a:lnSpc>
                <a:spcPct val="150000"/>
              </a:lnSpc>
              <a:buClr>
                <a:schemeClr val="accent2"/>
              </a:buClr>
              <a:buNone/>
            </a:pPr>
            <a:r>
              <a:rPr lang="en-US" sz="1800" b="1" dirty="0">
                <a:solidFill>
                  <a:srgbClr val="003B55"/>
                </a:solidFill>
              </a:rPr>
              <a:t>g) Exit</a:t>
            </a:r>
            <a:endParaRPr kumimoji="0" lang="en-US" sz="1800" b="1" i="0" u="none" strike="noStrike" kern="0" cap="none" spc="0" normalizeH="0" baseline="0" noProof="0" dirty="0">
              <a:ln>
                <a:noFill/>
              </a:ln>
              <a:solidFill>
                <a:srgbClr val="003B55"/>
              </a:solidFill>
              <a:effectLst/>
              <a:uLnTx/>
              <a:uFillTx/>
              <a:latin typeface="Titillium Web Light"/>
              <a:sym typeface="Titillium Web Light"/>
            </a:endParaRPr>
          </a:p>
          <a:p>
            <a:pPr marL="533400" lvl="1" indent="0">
              <a:buClr>
                <a:schemeClr val="accent2"/>
              </a:buClr>
              <a:buNone/>
            </a:pPr>
            <a:endParaRPr lang="en-US" sz="2000" dirty="0"/>
          </a:p>
          <a:p>
            <a:pPr>
              <a:buClr>
                <a:schemeClr val="accent2"/>
              </a:buClr>
              <a:buFont typeface="Arial" panose="020B0604020202020204" pitchFamily="34" charset="0"/>
              <a:buChar char="•"/>
            </a:pPr>
            <a:endParaRPr lang="en-US" sz="1400" dirty="0"/>
          </a:p>
          <a:p>
            <a:pPr>
              <a:buClr>
                <a:schemeClr val="accent2"/>
              </a:buClr>
              <a:buFont typeface="Arial" panose="020B0604020202020204" pitchFamily="34" charset="0"/>
              <a:buChar char="•"/>
            </a:pPr>
            <a:endParaRPr lang="en-US" sz="1400" dirty="0"/>
          </a:p>
          <a:p>
            <a:pPr marL="76200" indent="0">
              <a:buNone/>
            </a:pPr>
            <a:endParaRPr lang="en-US" sz="1400" dirty="0"/>
          </a:p>
          <a:p>
            <a:pPr marL="76200" indent="0">
              <a:buNone/>
            </a:pPr>
            <a:endParaRPr lang="en-US" sz="1400" dirty="0"/>
          </a:p>
          <a:p>
            <a:pPr>
              <a:buFont typeface="Wingdings" panose="05000000000000000000" pitchFamily="2" charset="2"/>
              <a:buChar char="Ø"/>
            </a:pPr>
            <a:endParaRPr lang="en-US" sz="1400" dirty="0"/>
          </a:p>
        </p:txBody>
      </p:sp>
      <p:sp>
        <p:nvSpPr>
          <p:cNvPr id="3909" name="Google Shape;3909;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4172094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685800" y="2650150"/>
            <a:ext cx="5495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000" dirty="0">
                <a:solidFill>
                  <a:srgbClr val="D3EBD5"/>
                </a:solidFill>
              </a:rPr>
              <a:t>METHODOLOGY</a:t>
            </a:r>
            <a:endParaRPr sz="6000" dirty="0">
              <a:solidFill>
                <a:srgbClr val="D3EBD5"/>
              </a:solidFill>
            </a:endParaRPr>
          </a:p>
        </p:txBody>
      </p:sp>
      <p:sp>
        <p:nvSpPr>
          <p:cNvPr id="3879" name="Google Shape;3879;p19"/>
          <p:cNvSpPr/>
          <p:nvPr/>
        </p:nvSpPr>
        <p:spPr>
          <a:xfrm>
            <a:off x="2347313" y="2155769"/>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0" name="Google Shape;3880;p19"/>
          <p:cNvGrpSpPr/>
          <p:nvPr/>
        </p:nvGrpSpPr>
        <p:grpSpPr>
          <a:xfrm>
            <a:off x="2011275" y="703738"/>
            <a:ext cx="1160371" cy="1160688"/>
            <a:chOff x="6654650" y="3665275"/>
            <a:chExt cx="409100" cy="409125"/>
          </a:xfrm>
        </p:grpSpPr>
        <p:sp>
          <p:nvSpPr>
            <p:cNvPr id="3881" name="Google Shape;3881;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3" name="Google Shape;3883;p19"/>
          <p:cNvGrpSpPr/>
          <p:nvPr/>
        </p:nvGrpSpPr>
        <p:grpSpPr>
          <a:xfrm rot="1057001">
            <a:off x="892483" y="1616446"/>
            <a:ext cx="766645" cy="766759"/>
            <a:chOff x="570875" y="4322250"/>
            <a:chExt cx="443300" cy="443325"/>
          </a:xfrm>
        </p:grpSpPr>
        <p:sp>
          <p:nvSpPr>
            <p:cNvPr id="3884" name="Google Shape;388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8" name="Google Shape;3888;p19"/>
          <p:cNvSpPr/>
          <p:nvPr/>
        </p:nvSpPr>
        <p:spPr>
          <a:xfrm rot="2466991">
            <a:off x="978868" y="928441"/>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9"/>
          <p:cNvSpPr/>
          <p:nvPr/>
        </p:nvSpPr>
        <p:spPr>
          <a:xfrm rot="-1609377">
            <a:off x="1529232" y="1154513"/>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9"/>
          <p:cNvSpPr/>
          <p:nvPr/>
        </p:nvSpPr>
        <p:spPr>
          <a:xfrm rot="2925705">
            <a:off x="3171263" y="1359369"/>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3364942377"/>
      </p:ext>
    </p:extLst>
  </p:cSld>
  <p:clrMapOvr>
    <a:masterClrMapping/>
  </p:clrMapOvr>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TotalTime>
  <Words>717</Words>
  <Application>Microsoft Office PowerPoint</Application>
  <PresentationFormat>On-screen Show (16:9)</PresentationFormat>
  <Paragraphs>106</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Wingdings</vt:lpstr>
      <vt:lpstr>Titillium Web</vt:lpstr>
      <vt:lpstr>Dosis ExtraLight</vt:lpstr>
      <vt:lpstr>Titillium Web Light</vt:lpstr>
      <vt:lpstr>Arial</vt:lpstr>
      <vt:lpstr>Mowbray template</vt:lpstr>
      <vt:lpstr>Gesture Controlled Mouse and Voice Assistant</vt:lpstr>
      <vt:lpstr>The Team</vt:lpstr>
      <vt:lpstr>Why it is needed</vt:lpstr>
      <vt:lpstr>OBJECTIVE</vt:lpstr>
      <vt:lpstr>FEATURES</vt:lpstr>
      <vt:lpstr>Gesture Controlled Mouse Functionalities</vt:lpstr>
      <vt:lpstr>PowerPoint Presentation</vt:lpstr>
      <vt:lpstr>Voice Assistant Functionalities</vt:lpstr>
      <vt:lpstr>METHODOLOGY</vt:lpstr>
      <vt:lpstr>Gesture Controlled Mouse</vt:lpstr>
      <vt:lpstr>Voice Assistant</vt:lpstr>
      <vt:lpstr>FLOWCHART</vt:lpstr>
      <vt:lpstr>Flowchart of Gesture Controlled Mouse </vt:lpstr>
      <vt:lpstr>Flowchart of Voice Assistant</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Gesture Controlled Mouse and Voice Assistant</dc:title>
  <cp:lastModifiedBy>Devansh Kumar</cp:lastModifiedBy>
  <cp:revision>57</cp:revision>
  <dcterms:modified xsi:type="dcterms:W3CDTF">2023-05-31T18:46:08Z</dcterms:modified>
</cp:coreProperties>
</file>