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DB21-8487-4D9D-BF23-C43E67F3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04365"/>
            <a:ext cx="8361229" cy="568380"/>
          </a:xfrm>
        </p:spPr>
        <p:txBody>
          <a:bodyPr/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4D480-57A3-4961-81B0-15F61226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459" y="3267795"/>
            <a:ext cx="7753082" cy="1832239"/>
          </a:xfrm>
        </p:spPr>
        <p:txBody>
          <a:bodyPr/>
          <a:lstStyle/>
          <a:p>
            <a:endParaRPr lang="en-IN" dirty="0"/>
          </a:p>
          <a:p>
            <a:pPr marL="342900" indent="-342900" algn="just">
              <a:buFontTx/>
              <a:buChar char="-"/>
            </a:pPr>
            <a:r>
              <a:rPr lang="en-IN" dirty="0"/>
              <a:t>Data loaded into pandas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n-IN" dirty="0"/>
              <a:t>Data features first understood with their insight meaning.</a:t>
            </a:r>
          </a:p>
        </p:txBody>
      </p:sp>
    </p:spTree>
    <p:extLst>
      <p:ext uri="{BB962C8B-B14F-4D97-AF65-F5344CB8AC3E}">
        <p14:creationId xmlns:p14="http://schemas.microsoft.com/office/powerpoint/2010/main" val="146381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FBDA-5513-4DB2-BD82-6B80BECF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91106"/>
            <a:ext cx="9601200" cy="769513"/>
          </a:xfrm>
        </p:spPr>
        <p:txBody>
          <a:bodyPr/>
          <a:lstStyle/>
          <a:p>
            <a:r>
              <a:rPr lang="en-IN" b="1" dirty="0"/>
              <a:t>Imbalanced Data &amp;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228A-B2C7-4A90-8B8A-41D0E0BF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03997"/>
            <a:ext cx="9601200" cy="2041301"/>
          </a:xfrm>
        </p:spPr>
        <p:txBody>
          <a:bodyPr>
            <a:normAutofit/>
          </a:bodyPr>
          <a:lstStyle/>
          <a:p>
            <a:r>
              <a:rPr lang="en-IN" sz="2300" dirty="0"/>
              <a:t>Used SMOTE (Synthetic Minority Over-Sampling Technique) to balance two classes.</a:t>
            </a:r>
          </a:p>
          <a:p>
            <a:r>
              <a:rPr lang="en-IN" sz="2300" dirty="0"/>
              <a:t>Used feature scaling for each feature’s equal contribution.</a:t>
            </a:r>
          </a:p>
        </p:txBody>
      </p:sp>
    </p:spTree>
    <p:extLst>
      <p:ext uri="{BB962C8B-B14F-4D97-AF65-F5344CB8AC3E}">
        <p14:creationId xmlns:p14="http://schemas.microsoft.com/office/powerpoint/2010/main" val="341558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7194-BA45-406E-9EA3-2EB5897B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3986"/>
            <a:ext cx="9601200" cy="717997"/>
          </a:xfrm>
        </p:spPr>
        <p:txBody>
          <a:bodyPr/>
          <a:lstStyle/>
          <a:p>
            <a:r>
              <a:rPr lang="en-IN" b="1" dirty="0"/>
              <a:t>Box Plot &amp;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D1FA-56F0-4368-B273-102CFBC1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84680"/>
            <a:ext cx="9601200" cy="2021984"/>
          </a:xfrm>
        </p:spPr>
        <p:txBody>
          <a:bodyPr>
            <a:normAutofit/>
          </a:bodyPr>
          <a:lstStyle/>
          <a:p>
            <a:r>
              <a:rPr lang="en-IN" sz="2300" dirty="0"/>
              <a:t>Used Box Plot to check variation in features’ values with respect to each class.</a:t>
            </a:r>
          </a:p>
          <a:p>
            <a:r>
              <a:rPr lang="en-IN" sz="2300" dirty="0"/>
              <a:t>Heat Map found correlation between different features.</a:t>
            </a:r>
          </a:p>
          <a:p>
            <a:r>
              <a:rPr lang="en-IN" sz="2300" dirty="0"/>
              <a:t>Thus, certain features are discarded.</a:t>
            </a:r>
          </a:p>
        </p:txBody>
      </p:sp>
    </p:spTree>
    <p:extLst>
      <p:ext uri="{BB962C8B-B14F-4D97-AF65-F5344CB8AC3E}">
        <p14:creationId xmlns:p14="http://schemas.microsoft.com/office/powerpoint/2010/main" val="219127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7194-BA45-406E-9EA3-2EB5897B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3986"/>
            <a:ext cx="9601200" cy="717997"/>
          </a:xfrm>
        </p:spPr>
        <p:txBody>
          <a:bodyPr/>
          <a:lstStyle/>
          <a:p>
            <a:r>
              <a:rPr lang="en-IN" b="1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D1FA-56F0-4368-B273-102CFBC1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84680"/>
            <a:ext cx="9601200" cy="2021984"/>
          </a:xfrm>
        </p:spPr>
        <p:txBody>
          <a:bodyPr>
            <a:normAutofit/>
          </a:bodyPr>
          <a:lstStyle/>
          <a:p>
            <a:r>
              <a:rPr lang="en-IN" sz="2300" dirty="0"/>
              <a:t>Neural Network is created using </a:t>
            </a:r>
            <a:r>
              <a:rPr lang="en-IN" sz="2300" dirty="0" err="1"/>
              <a:t>Keras</a:t>
            </a:r>
            <a:r>
              <a:rPr lang="en-IN" sz="2300" dirty="0"/>
              <a:t> library.</a:t>
            </a:r>
          </a:p>
          <a:p>
            <a:r>
              <a:rPr lang="en-IN" sz="2300" dirty="0"/>
              <a:t>Model used </a:t>
            </a:r>
            <a:r>
              <a:rPr lang="en-IN" sz="2300" dirty="0" err="1"/>
              <a:t>adam</a:t>
            </a:r>
            <a:r>
              <a:rPr lang="en-IN" sz="2300" dirty="0"/>
              <a:t> optimizer, </a:t>
            </a:r>
            <a:r>
              <a:rPr lang="en-IN" sz="2300" dirty="0" err="1"/>
              <a:t>binary_crossentropy</a:t>
            </a:r>
            <a:r>
              <a:rPr lang="en-IN" sz="2300" dirty="0"/>
              <a:t> loss, and accuracy metric for prediction.</a:t>
            </a:r>
          </a:p>
          <a:p>
            <a:r>
              <a:rPr lang="en-IN" sz="2300" dirty="0"/>
              <a:t>Classification report and Confusion matrix are shown.</a:t>
            </a:r>
          </a:p>
        </p:txBody>
      </p:sp>
    </p:spTree>
    <p:extLst>
      <p:ext uri="{BB962C8B-B14F-4D97-AF65-F5344CB8AC3E}">
        <p14:creationId xmlns:p14="http://schemas.microsoft.com/office/powerpoint/2010/main" val="73198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7194-BA45-406E-9EA3-2EB5897B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03986"/>
            <a:ext cx="9601200" cy="717997"/>
          </a:xfrm>
        </p:spPr>
        <p:txBody>
          <a:bodyPr/>
          <a:lstStyle/>
          <a:p>
            <a:r>
              <a:rPr lang="en-IN" b="1" dirty="0"/>
              <a:t>Time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D1FA-56F0-4368-B273-102CFBC1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84680"/>
            <a:ext cx="9601200" cy="2021984"/>
          </a:xfrm>
        </p:spPr>
        <p:txBody>
          <a:bodyPr>
            <a:normAutofit/>
          </a:bodyPr>
          <a:lstStyle/>
          <a:p>
            <a:r>
              <a:rPr lang="en-IN" sz="2300" dirty="0"/>
              <a:t>Support Vector Regressor used.</a:t>
            </a:r>
          </a:p>
          <a:p>
            <a:r>
              <a:rPr lang="en-IN" sz="2300" dirty="0"/>
              <a:t>Optimal value of parameter ‘C’ &amp; ‘gamma’ are found using </a:t>
            </a:r>
            <a:r>
              <a:rPr lang="en-IN" sz="2300" dirty="0" err="1"/>
              <a:t>GridSearchCV</a:t>
            </a:r>
            <a:r>
              <a:rPr lang="en-IN" sz="2300" dirty="0"/>
              <a:t>.</a:t>
            </a:r>
          </a:p>
          <a:p>
            <a:r>
              <a:rPr lang="en-IN" sz="2300" dirty="0"/>
              <a:t>Result stored in excel file with columns: ID, Outcome, and Time.</a:t>
            </a:r>
          </a:p>
        </p:txBody>
      </p:sp>
    </p:spTree>
    <p:extLst>
      <p:ext uri="{BB962C8B-B14F-4D97-AF65-F5344CB8AC3E}">
        <p14:creationId xmlns:p14="http://schemas.microsoft.com/office/powerpoint/2010/main" val="23880390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40</TotalTime>
  <Words>152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Solution approach</vt:lpstr>
      <vt:lpstr>Imbalanced Data &amp; Feature Scaling</vt:lpstr>
      <vt:lpstr>Box Plot &amp; Heat Map</vt:lpstr>
      <vt:lpstr>Model Creation</vt:lpstr>
      <vt:lpstr>Time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approach</dc:title>
  <dc:creator>Devansh Singhal</dc:creator>
  <cp:lastModifiedBy>Devansh Singhal</cp:lastModifiedBy>
  <cp:revision>5</cp:revision>
  <dcterms:created xsi:type="dcterms:W3CDTF">2020-05-05T19:31:47Z</dcterms:created>
  <dcterms:modified xsi:type="dcterms:W3CDTF">2020-05-05T20:12:19Z</dcterms:modified>
</cp:coreProperties>
</file>