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6" r:id="rId1"/>
  </p:sldMasterIdLst>
  <p:notesMasterIdLst>
    <p:notesMasterId r:id="rId17"/>
  </p:notesMasterIdLst>
  <p:handoutMasterIdLst>
    <p:handoutMasterId r:id="rId18"/>
  </p:handoutMasterIdLst>
  <p:sldIdLst>
    <p:sldId id="257" r:id="rId2"/>
    <p:sldId id="259" r:id="rId3"/>
    <p:sldId id="260" r:id="rId4"/>
    <p:sldId id="275" r:id="rId5"/>
    <p:sldId id="261" r:id="rId6"/>
    <p:sldId id="263" r:id="rId7"/>
    <p:sldId id="264" r:id="rId8"/>
    <p:sldId id="266" r:id="rId9"/>
    <p:sldId id="265" r:id="rId10"/>
    <p:sldId id="267" r:id="rId11"/>
    <p:sldId id="271" r:id="rId12"/>
    <p:sldId id="269"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A52346-6F95-4373-B691-8721E46538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CBCD72-DA8F-4542-963D-E1D77A374A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A9A3B6-58F7-4201-8F83-4CB7B6A8F6BE}" type="datetimeFigureOut">
              <a:rPr lang="en-US" smtClean="0"/>
              <a:t>12-Nov-20</a:t>
            </a:fld>
            <a:endParaRPr lang="en-US"/>
          </a:p>
        </p:txBody>
      </p:sp>
      <p:sp>
        <p:nvSpPr>
          <p:cNvPr id="4" name="Footer Placeholder 3">
            <a:extLst>
              <a:ext uri="{FF2B5EF4-FFF2-40B4-BE49-F238E27FC236}">
                <a16:creationId xmlns:a16="http://schemas.microsoft.com/office/drawing/2014/main" id="{A9C497A3-AA6E-4370-B15A-9B795ABCF7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2981C1-53BE-4DFE-AC1B-1C8F7A22CF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9B781-2F2A-4ECE-BF87-5BBB33507814}" type="slidenum">
              <a:rPr lang="en-US" smtClean="0"/>
              <a:t>‹#›</a:t>
            </a:fld>
            <a:endParaRPr lang="en-US"/>
          </a:p>
        </p:txBody>
      </p:sp>
    </p:spTree>
    <p:extLst>
      <p:ext uri="{BB962C8B-B14F-4D97-AF65-F5344CB8AC3E}">
        <p14:creationId xmlns:p14="http://schemas.microsoft.com/office/powerpoint/2010/main" val="3759031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1E04C-F5FE-45C9-8584-EAE0F0D95EA7}" type="datetimeFigureOut">
              <a:rPr lang="en-US" smtClean="0"/>
              <a:t>12-Nov-20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31033-07EB-4621-9833-90C0BDAFF3E2}" type="slidenum">
              <a:rPr lang="en-US" smtClean="0"/>
              <a:t>‹#›</a:t>
            </a:fld>
            <a:endParaRPr lang="en-US"/>
          </a:p>
        </p:txBody>
      </p:sp>
    </p:spTree>
    <p:extLst>
      <p:ext uri="{BB962C8B-B14F-4D97-AF65-F5344CB8AC3E}">
        <p14:creationId xmlns:p14="http://schemas.microsoft.com/office/powerpoint/2010/main" val="29465311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90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49778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3936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561423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1067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61675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7262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1381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87DA83-5663-4C9C-B9AA-0B40A3DAFF81}" type="datetime1">
              <a:rPr lang="en-US" smtClean="0"/>
              <a:t>12-Nov-20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0294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54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89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264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21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11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12-Nov-20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338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3973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12-Nov-20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765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12-Nov-20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1397399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3schools.com/" TargetMode="External"/><Relationship Id="rId1" Type="http://schemas.openxmlformats.org/officeDocument/2006/relationships/slideLayout" Target="../slideLayouts/slideLayout2.xml"/><Relationship Id="rId4" Type="http://schemas.openxmlformats.org/officeDocument/2006/relationships/hyperlink" Target="https://geeksforgeeks.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523469" y="86498"/>
            <a:ext cx="6561439" cy="3002691"/>
          </a:xfrm>
        </p:spPr>
        <p:txBody>
          <a:bodyPr>
            <a:normAutofit fontScale="90000"/>
          </a:bodyPr>
          <a:lstStyle/>
          <a:p>
            <a:pPr algn="ctr"/>
            <a:r>
              <a:rPr lang="en-US" sz="8000" b="1" dirty="0"/>
              <a:t>TIC TAC TOE</a:t>
            </a:r>
            <a:br>
              <a:rPr lang="en-US" sz="8000" b="1" dirty="0"/>
            </a:b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721178" y="4312508"/>
            <a:ext cx="6363730" cy="2162433"/>
          </a:xfrm>
        </p:spPr>
        <p:txBody>
          <a:bodyPr>
            <a:normAutofit/>
          </a:bodyPr>
          <a:lstStyle/>
          <a:p>
            <a:pPr algn="l"/>
            <a:r>
              <a:rPr lang="en-US" b="1" dirty="0"/>
              <a:t>A GUI PROJECT</a:t>
            </a:r>
            <a:endParaRPr lang="en-US" b="1" u="sng" dirty="0">
              <a:solidFill>
                <a:schemeClr val="tx1">
                  <a:lumMod val="85000"/>
                  <a:lumOff val="15000"/>
                </a:schemeClr>
              </a:solidFill>
            </a:endParaRPr>
          </a:p>
          <a:p>
            <a:pPr algn="l"/>
            <a:r>
              <a:rPr lang="en-US" b="1" u="sng" dirty="0">
                <a:solidFill>
                  <a:schemeClr val="tx1">
                    <a:lumMod val="85000"/>
                    <a:lumOff val="15000"/>
                  </a:schemeClr>
                </a:solidFill>
              </a:rPr>
              <a:t>COURSE CODE: -</a:t>
            </a:r>
            <a:r>
              <a:rPr lang="en-US" b="1" dirty="0">
                <a:solidFill>
                  <a:schemeClr val="tx1">
                    <a:lumMod val="85000"/>
                    <a:lumOff val="15000"/>
                  </a:schemeClr>
                </a:solidFill>
              </a:rPr>
              <a:t>  INT213</a:t>
            </a:r>
          </a:p>
          <a:p>
            <a:pPr algn="l"/>
            <a:r>
              <a:rPr lang="en-US" b="1" u="sng" dirty="0">
                <a:solidFill>
                  <a:schemeClr val="tx1">
                    <a:lumMod val="85000"/>
                    <a:lumOff val="15000"/>
                  </a:schemeClr>
                </a:solidFill>
              </a:rPr>
              <a:t>SUBMITTED TO: -</a:t>
            </a:r>
            <a:r>
              <a:rPr lang="en-US" b="1" dirty="0">
                <a:solidFill>
                  <a:schemeClr val="tx1">
                    <a:lumMod val="85000"/>
                    <a:lumOff val="15000"/>
                  </a:schemeClr>
                </a:solidFill>
              </a:rPr>
              <a:t>  Mr. Dipen Saini</a:t>
            </a:r>
          </a:p>
          <a:p>
            <a:pPr algn="l"/>
            <a:r>
              <a:rPr lang="en-US" b="1" u="sng" dirty="0">
                <a:solidFill>
                  <a:schemeClr val="tx1">
                    <a:lumMod val="85000"/>
                    <a:lumOff val="15000"/>
                  </a:schemeClr>
                </a:solidFill>
              </a:rPr>
              <a:t>Submitted by: -</a:t>
            </a:r>
            <a:r>
              <a:rPr lang="en-US" b="1" dirty="0">
                <a:solidFill>
                  <a:schemeClr val="tx1">
                    <a:lumMod val="85000"/>
                    <a:lumOff val="15000"/>
                  </a:schemeClr>
                </a:solidFill>
              </a:rPr>
              <a:t> Devansh Agarwal(11908637)       </a:t>
            </a:r>
          </a:p>
          <a:p>
            <a:pPr algn="l"/>
            <a:r>
              <a:rPr lang="en-US" b="1" dirty="0">
                <a:solidFill>
                  <a:schemeClr val="tx1">
                    <a:lumMod val="85000"/>
                    <a:lumOff val="15000"/>
                  </a:schemeClr>
                </a:solidFill>
              </a:rPr>
              <a:t>Ankit gupta(11903499)</a:t>
            </a:r>
          </a:p>
        </p:txBody>
      </p:sp>
      <p:pic>
        <p:nvPicPr>
          <p:cNvPr id="7" name="Picture 6">
            <a:extLst>
              <a:ext uri="{FF2B5EF4-FFF2-40B4-BE49-F238E27FC236}">
                <a16:creationId xmlns:a16="http://schemas.microsoft.com/office/drawing/2014/main" id="{06B8B0EB-474C-44B6-A2F6-32A2D76DF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417687" cy="6858001"/>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5998-2A34-4A44-A4FB-F7CBB0307908}"/>
              </a:ext>
            </a:extLst>
          </p:cNvPr>
          <p:cNvSpPr>
            <a:spLocks noGrp="1"/>
          </p:cNvSpPr>
          <p:nvPr>
            <p:ph type="title" idx="4294967295"/>
          </p:nvPr>
        </p:nvSpPr>
        <p:spPr>
          <a:xfrm>
            <a:off x="0" y="2703513"/>
            <a:ext cx="12192000" cy="1449387"/>
          </a:xfrm>
        </p:spPr>
        <p:txBody>
          <a:bodyPr/>
          <a:lstStyle/>
          <a:p>
            <a:pPr algn="ctr"/>
            <a:r>
              <a:rPr lang="en-US" b="1" dirty="0"/>
              <a:t>OUTPUT </a:t>
            </a:r>
          </a:p>
        </p:txBody>
      </p:sp>
    </p:spTree>
    <p:extLst>
      <p:ext uri="{BB962C8B-B14F-4D97-AF65-F5344CB8AC3E}">
        <p14:creationId xmlns:p14="http://schemas.microsoft.com/office/powerpoint/2010/main" val="104565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2.jpeg">
            <a:extLst>
              <a:ext uri="{FF2B5EF4-FFF2-40B4-BE49-F238E27FC236}">
                <a16:creationId xmlns:a16="http://schemas.microsoft.com/office/drawing/2014/main" id="{26AB3F7A-7227-4554-9551-6BFAD5EF0B5B}"/>
              </a:ext>
            </a:extLst>
          </p:cNvPr>
          <p:cNvPicPr>
            <a:picLocks noGrp="1"/>
          </p:cNvPicPr>
          <p:nvPr>
            <p:ph sz="half" idx="4294967295"/>
          </p:nvPr>
        </p:nvPicPr>
        <p:blipFill>
          <a:blip r:embed="rId2" cstate="print"/>
          <a:stretch>
            <a:fillRect/>
          </a:stretch>
        </p:blipFill>
        <p:spPr>
          <a:xfrm>
            <a:off x="1396313" y="1366838"/>
            <a:ext cx="3827463" cy="3748087"/>
          </a:xfrm>
          <a:prstGeom prst="rect">
            <a:avLst/>
          </a:prstGeom>
        </p:spPr>
      </p:pic>
      <p:pic>
        <p:nvPicPr>
          <p:cNvPr id="6" name="image3.jpeg">
            <a:extLst>
              <a:ext uri="{FF2B5EF4-FFF2-40B4-BE49-F238E27FC236}">
                <a16:creationId xmlns:a16="http://schemas.microsoft.com/office/drawing/2014/main" id="{B9C4465E-C2C9-4300-BECB-5A2C89C1F17C}"/>
              </a:ext>
            </a:extLst>
          </p:cNvPr>
          <p:cNvPicPr>
            <a:picLocks noGrp="1"/>
          </p:cNvPicPr>
          <p:nvPr>
            <p:ph sz="half" idx="4294967295"/>
          </p:nvPr>
        </p:nvPicPr>
        <p:blipFill>
          <a:blip r:embed="rId3" cstate="print"/>
          <a:stretch>
            <a:fillRect/>
          </a:stretch>
        </p:blipFill>
        <p:spPr>
          <a:xfrm>
            <a:off x="7167262" y="1366837"/>
            <a:ext cx="3492500" cy="3748087"/>
          </a:xfrm>
          <a:prstGeom prst="rect">
            <a:avLst/>
          </a:prstGeom>
        </p:spPr>
      </p:pic>
    </p:spTree>
    <p:extLst>
      <p:ext uri="{BB962C8B-B14F-4D97-AF65-F5344CB8AC3E}">
        <p14:creationId xmlns:p14="http://schemas.microsoft.com/office/powerpoint/2010/main" val="257901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eg">
            <a:extLst>
              <a:ext uri="{FF2B5EF4-FFF2-40B4-BE49-F238E27FC236}">
                <a16:creationId xmlns:a16="http://schemas.microsoft.com/office/drawing/2014/main" id="{E9F88850-6913-4E9A-9DB4-AAC9B60580F9}"/>
              </a:ext>
            </a:extLst>
          </p:cNvPr>
          <p:cNvPicPr>
            <a:picLocks noGrp="1"/>
          </p:cNvPicPr>
          <p:nvPr>
            <p:ph idx="4294967295"/>
          </p:nvPr>
        </p:nvPicPr>
        <p:blipFill>
          <a:blip r:embed="rId2" cstate="print"/>
          <a:stretch>
            <a:fillRect/>
          </a:stretch>
        </p:blipFill>
        <p:spPr>
          <a:xfrm>
            <a:off x="4627562" y="1547812"/>
            <a:ext cx="2936875" cy="3762375"/>
          </a:xfrm>
          <a:prstGeom prst="rect">
            <a:avLst/>
          </a:prstGeom>
        </p:spPr>
      </p:pic>
    </p:spTree>
    <p:extLst>
      <p:ext uri="{BB962C8B-B14F-4D97-AF65-F5344CB8AC3E}">
        <p14:creationId xmlns:p14="http://schemas.microsoft.com/office/powerpoint/2010/main" val="140948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4B0-94C5-46E4-8602-9982F39C2EB2}"/>
              </a:ext>
            </a:extLst>
          </p:cNvPr>
          <p:cNvSpPr>
            <a:spLocks noGrp="1"/>
          </p:cNvSpPr>
          <p:nvPr>
            <p:ph type="title"/>
          </p:nvPr>
        </p:nvSpPr>
        <p:spPr/>
        <p:txBody>
          <a:bodyPr/>
          <a:lstStyle/>
          <a:p>
            <a:pPr algn="ctr"/>
            <a:r>
              <a:rPr lang="en-US" b="1" u="sng" dirty="0"/>
              <a:t>CONCLUSION</a:t>
            </a:r>
            <a:r>
              <a:rPr lang="en-US" b="1" dirty="0"/>
              <a:t> </a:t>
            </a:r>
          </a:p>
        </p:txBody>
      </p:sp>
      <p:sp>
        <p:nvSpPr>
          <p:cNvPr id="3" name="Content Placeholder 2">
            <a:extLst>
              <a:ext uri="{FF2B5EF4-FFF2-40B4-BE49-F238E27FC236}">
                <a16:creationId xmlns:a16="http://schemas.microsoft.com/office/drawing/2014/main" id="{40301C39-EECD-4357-9A04-F7BCF5DA63E1}"/>
              </a:ext>
            </a:extLst>
          </p:cNvPr>
          <p:cNvSpPr>
            <a:spLocks noGrp="1"/>
          </p:cNvSpPr>
          <p:nvPr>
            <p:ph idx="1"/>
          </p:nvPr>
        </p:nvSpPr>
        <p:spPr/>
        <p:txBody>
          <a:bodyPr/>
          <a:lstStyle/>
          <a:p>
            <a:r>
              <a:rPr lang="en-US" dirty="0">
                <a:latin typeface="+mj-lt"/>
              </a:rPr>
              <a:t>So, the conclusion of our project to give the player a interactive interface using Graphical User Interface(GUI) to play the </a:t>
            </a:r>
            <a:r>
              <a:rPr lang="en-US" b="1" dirty="0"/>
              <a:t>noughts and crosses </a:t>
            </a:r>
            <a:r>
              <a:rPr lang="en-US" dirty="0"/>
              <a:t>which is being played on a paper on a space of 3X3 grid. </a:t>
            </a:r>
            <a:endParaRPr lang="en-US" dirty="0">
              <a:latin typeface="+mj-lt"/>
            </a:endParaRPr>
          </a:p>
          <a:p>
            <a:r>
              <a:rPr lang="en-US" dirty="0">
                <a:latin typeface="+mj-lt"/>
              </a:rPr>
              <a:t>We have learned many thing about GUI and how we can implement the GUI.</a:t>
            </a:r>
            <a:endParaRPr lang="en-US" dirty="0"/>
          </a:p>
        </p:txBody>
      </p:sp>
    </p:spTree>
    <p:extLst>
      <p:ext uri="{BB962C8B-B14F-4D97-AF65-F5344CB8AC3E}">
        <p14:creationId xmlns:p14="http://schemas.microsoft.com/office/powerpoint/2010/main" val="408707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3BF-D8D2-4A09-82BC-66244F02D051}"/>
              </a:ext>
            </a:extLst>
          </p:cNvPr>
          <p:cNvSpPr>
            <a:spLocks noGrp="1"/>
          </p:cNvSpPr>
          <p:nvPr>
            <p:ph type="title"/>
          </p:nvPr>
        </p:nvSpPr>
        <p:spPr/>
        <p:txBody>
          <a:bodyPr/>
          <a:lstStyle/>
          <a:p>
            <a:pPr algn="ctr"/>
            <a:r>
              <a:rPr lang="en-US" b="1" u="sng" dirty="0"/>
              <a:t>BIBLOGRAPY</a:t>
            </a:r>
            <a:r>
              <a:rPr lang="en-US" b="1" dirty="0"/>
              <a:t> </a:t>
            </a:r>
          </a:p>
        </p:txBody>
      </p:sp>
      <p:sp>
        <p:nvSpPr>
          <p:cNvPr id="3" name="Content Placeholder 2">
            <a:extLst>
              <a:ext uri="{FF2B5EF4-FFF2-40B4-BE49-F238E27FC236}">
                <a16:creationId xmlns:a16="http://schemas.microsoft.com/office/drawing/2014/main" id="{7F1B7CB9-2DB0-4032-9D29-D0D1FE37DE1E}"/>
              </a:ext>
            </a:extLst>
          </p:cNvPr>
          <p:cNvSpPr>
            <a:spLocks noGrp="1"/>
          </p:cNvSpPr>
          <p:nvPr>
            <p:ph idx="1"/>
          </p:nvPr>
        </p:nvSpPr>
        <p:spPr/>
        <p:txBody>
          <a:bodyPr>
            <a:normAutofit/>
          </a:bodyPr>
          <a:lstStyle/>
          <a:p>
            <a:pPr lvl="0">
              <a:buFont typeface="Arial" panose="020B0604020202020204" pitchFamily="34" charset="0"/>
              <a:buChar char="•"/>
            </a:pPr>
            <a:r>
              <a:rPr lang="en-US" dirty="0">
                <a:latin typeface="+mj-lt"/>
              </a:rPr>
              <a:t>Introduction to Programming using Python by Y. Daniel Liang, Pearson</a:t>
            </a:r>
          </a:p>
          <a:p>
            <a:pPr lvl="0">
              <a:buFont typeface="Arial" panose="020B0604020202020204" pitchFamily="34" charset="0"/>
              <a:buChar char="•"/>
            </a:pPr>
            <a:r>
              <a:rPr lang="en-US" dirty="0">
                <a:latin typeface="+mj-lt"/>
              </a:rPr>
              <a:t>Python Programming using Problem Solving Approach by Reema Thareja, Oxford University Press</a:t>
            </a:r>
          </a:p>
          <a:p>
            <a:pPr lvl="0">
              <a:buFont typeface="Arial" panose="020B0604020202020204" pitchFamily="34" charset="0"/>
              <a:buChar char="•"/>
            </a:pPr>
            <a:r>
              <a:rPr lang="en-US" dirty="0">
                <a:latin typeface="+mj-lt"/>
                <a:hlinkClick r:id="rId2"/>
              </a:rPr>
              <a:t>https://w3schools.com</a:t>
            </a:r>
            <a:r>
              <a:rPr lang="en-US" dirty="0">
                <a:latin typeface="+mj-lt"/>
              </a:rPr>
              <a:t> </a:t>
            </a:r>
          </a:p>
          <a:p>
            <a:pPr lvl="0">
              <a:buFont typeface="Arial" panose="020B0604020202020204" pitchFamily="34" charset="0"/>
              <a:buChar char="•"/>
            </a:pPr>
            <a:r>
              <a:rPr lang="en-US" dirty="0">
                <a:latin typeface="+mj-lt"/>
                <a:hlinkClick r:id="rId3"/>
              </a:rPr>
              <a:t>https://stackoverflow.com/</a:t>
            </a:r>
            <a:r>
              <a:rPr lang="en-US" dirty="0">
                <a:latin typeface="+mj-lt"/>
              </a:rPr>
              <a:t> </a:t>
            </a:r>
          </a:p>
          <a:p>
            <a:pPr lvl="0">
              <a:buFont typeface="Arial" panose="020B0604020202020204" pitchFamily="34" charset="0"/>
              <a:buChar char="•"/>
            </a:pPr>
            <a:r>
              <a:rPr lang="en-US" dirty="0">
                <a:latin typeface="+mj-lt"/>
                <a:hlinkClick r:id="rId4"/>
              </a:rPr>
              <a:t>https://geeksforgeeks.com/</a:t>
            </a:r>
            <a:r>
              <a:rPr lang="en-US" dirty="0">
                <a:latin typeface="+mj-lt"/>
              </a:rPr>
              <a:t> </a:t>
            </a:r>
          </a:p>
          <a:p>
            <a:endParaRPr lang="en-US" dirty="0">
              <a:latin typeface="+mj-lt"/>
            </a:endParaRPr>
          </a:p>
        </p:txBody>
      </p:sp>
    </p:spTree>
    <p:extLst>
      <p:ext uri="{BB962C8B-B14F-4D97-AF65-F5344CB8AC3E}">
        <p14:creationId xmlns:p14="http://schemas.microsoft.com/office/powerpoint/2010/main" val="262001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774E-A32E-41D7-9460-4FB3AE8398ED}"/>
              </a:ext>
            </a:extLst>
          </p:cNvPr>
          <p:cNvSpPr>
            <a:spLocks noGrp="1"/>
          </p:cNvSpPr>
          <p:nvPr>
            <p:ph type="ctrTitle"/>
          </p:nvPr>
        </p:nvSpPr>
        <p:spPr/>
        <p:txBody>
          <a:bodyPr/>
          <a:lstStyle/>
          <a:p>
            <a:pPr algn="ctr"/>
            <a:r>
              <a:rPr lang="en-US" b="1" dirty="0"/>
              <a:t>THANK</a:t>
            </a:r>
            <a:r>
              <a:rPr lang="en-US" dirty="0"/>
              <a:t> </a:t>
            </a:r>
            <a:r>
              <a:rPr lang="en-US" b="1" dirty="0"/>
              <a:t>YOU</a:t>
            </a:r>
            <a:r>
              <a:rPr lang="en-US" dirty="0"/>
              <a:t> </a:t>
            </a:r>
          </a:p>
        </p:txBody>
      </p:sp>
    </p:spTree>
    <p:extLst>
      <p:ext uri="{BB962C8B-B14F-4D97-AF65-F5344CB8AC3E}">
        <p14:creationId xmlns:p14="http://schemas.microsoft.com/office/powerpoint/2010/main" val="399435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D3A4-34F2-4E91-AAC7-A821AC948C30}"/>
              </a:ext>
            </a:extLst>
          </p:cNvPr>
          <p:cNvSpPr>
            <a:spLocks noGrp="1"/>
          </p:cNvSpPr>
          <p:nvPr>
            <p:ph type="title"/>
          </p:nvPr>
        </p:nvSpPr>
        <p:spPr/>
        <p:txBody>
          <a:bodyPr/>
          <a:lstStyle/>
          <a:p>
            <a:pPr algn="ctr"/>
            <a:r>
              <a:rPr lang="en-US" b="1" dirty="0"/>
              <a:t>CONTENT</a:t>
            </a:r>
            <a:r>
              <a:rPr lang="en-US" dirty="0"/>
              <a:t> </a:t>
            </a:r>
          </a:p>
        </p:txBody>
      </p:sp>
      <p:sp>
        <p:nvSpPr>
          <p:cNvPr id="3" name="Content Placeholder 2">
            <a:extLst>
              <a:ext uri="{FF2B5EF4-FFF2-40B4-BE49-F238E27FC236}">
                <a16:creationId xmlns:a16="http://schemas.microsoft.com/office/drawing/2014/main" id="{CBF4AE1B-6294-4AA6-B027-7B367B0BAE18}"/>
              </a:ext>
            </a:extLst>
          </p:cNvPr>
          <p:cNvSpPr>
            <a:spLocks noGrp="1"/>
          </p:cNvSpPr>
          <p:nvPr>
            <p:ph idx="1"/>
          </p:nvPr>
        </p:nvSpPr>
        <p:spPr>
          <a:xfrm>
            <a:off x="1097280" y="2211859"/>
            <a:ext cx="10058400" cy="3657233"/>
          </a:xfrm>
        </p:spPr>
        <p:txBody>
          <a:bodyPr/>
          <a:lstStyle/>
          <a:p>
            <a:pPr>
              <a:buFont typeface="Arial" panose="020B0604020202020204" pitchFamily="34" charset="0"/>
              <a:buChar char="•"/>
            </a:pPr>
            <a:r>
              <a:rPr lang="en-US" dirty="0"/>
              <a:t>OBJECTIVE</a:t>
            </a:r>
          </a:p>
          <a:p>
            <a:pPr>
              <a:buFont typeface="Arial" panose="020B0604020202020204" pitchFamily="34" charset="0"/>
              <a:buChar char="•"/>
            </a:pPr>
            <a:r>
              <a:rPr lang="en-US" dirty="0"/>
              <a:t>GRAPHICAL USER INTERFACE </a:t>
            </a:r>
          </a:p>
          <a:p>
            <a:pPr>
              <a:buFont typeface="Arial" panose="020B0604020202020204" pitchFamily="34" charset="0"/>
              <a:buChar char="•"/>
            </a:pPr>
            <a:r>
              <a:rPr lang="en-US" dirty="0"/>
              <a:t>DESCRIPTION OF THE PROJECT</a:t>
            </a:r>
          </a:p>
          <a:p>
            <a:pPr>
              <a:buFont typeface="Arial" panose="020B0604020202020204" pitchFamily="34" charset="0"/>
              <a:buChar char="•"/>
            </a:pPr>
            <a:r>
              <a:rPr lang="en-US" dirty="0"/>
              <a:t>SAMPLE CODE</a:t>
            </a:r>
          </a:p>
          <a:p>
            <a:pPr>
              <a:buFont typeface="Arial" panose="020B0604020202020204" pitchFamily="34" charset="0"/>
              <a:buChar char="•"/>
            </a:pPr>
            <a:r>
              <a:rPr lang="en-US" dirty="0"/>
              <a:t>OUTPUT</a:t>
            </a:r>
          </a:p>
          <a:p>
            <a:pPr>
              <a:buFont typeface="Arial" panose="020B0604020202020204" pitchFamily="34" charset="0"/>
              <a:buChar char="•"/>
            </a:pPr>
            <a:r>
              <a:rPr lang="en-US" dirty="0"/>
              <a:t>CONCLUSION OF THE PROJECT</a:t>
            </a:r>
          </a:p>
          <a:p>
            <a:pPr>
              <a:buFont typeface="Arial" panose="020B0604020202020204" pitchFamily="34" charset="0"/>
              <a:buChar char="•"/>
            </a:pPr>
            <a:r>
              <a:rPr lang="en-US" dirty="0"/>
              <a:t>BIBLOGRAHY </a:t>
            </a:r>
          </a:p>
          <a:p>
            <a:endParaRPr lang="en-US" dirty="0"/>
          </a:p>
        </p:txBody>
      </p:sp>
    </p:spTree>
    <p:extLst>
      <p:ext uri="{BB962C8B-B14F-4D97-AF65-F5344CB8AC3E}">
        <p14:creationId xmlns:p14="http://schemas.microsoft.com/office/powerpoint/2010/main" val="382316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7762-E346-453F-AF5D-4A2DE703A1A9}"/>
              </a:ext>
            </a:extLst>
          </p:cNvPr>
          <p:cNvSpPr>
            <a:spLocks noGrp="1"/>
          </p:cNvSpPr>
          <p:nvPr>
            <p:ph type="title"/>
          </p:nvPr>
        </p:nvSpPr>
        <p:spPr/>
        <p:txBody>
          <a:bodyPr/>
          <a:lstStyle/>
          <a:p>
            <a:pPr algn="ctr"/>
            <a:r>
              <a:rPr lang="en-US" b="1" u="sng" dirty="0"/>
              <a:t>OBJECTIVE</a:t>
            </a:r>
          </a:p>
        </p:txBody>
      </p:sp>
      <p:sp>
        <p:nvSpPr>
          <p:cNvPr id="3" name="Content Placeholder 2">
            <a:extLst>
              <a:ext uri="{FF2B5EF4-FFF2-40B4-BE49-F238E27FC236}">
                <a16:creationId xmlns:a16="http://schemas.microsoft.com/office/drawing/2014/main" id="{08B51669-838C-4FCF-A292-023027FA1BA2}"/>
              </a:ext>
            </a:extLst>
          </p:cNvPr>
          <p:cNvSpPr>
            <a:spLocks noGrp="1"/>
          </p:cNvSpPr>
          <p:nvPr>
            <p:ph idx="1"/>
          </p:nvPr>
        </p:nvSpPr>
        <p:spPr/>
        <p:txBody>
          <a:bodyPr/>
          <a:lstStyle/>
          <a:p>
            <a:r>
              <a:rPr lang="en-US" dirty="0">
                <a:latin typeface="+mj-lt"/>
              </a:rPr>
              <a:t>The purpose of our project </a:t>
            </a:r>
            <a:r>
              <a:rPr lang="en-US" b="1" dirty="0">
                <a:latin typeface="+mj-lt"/>
              </a:rPr>
              <a:t>“TIC TAC TOE” </a:t>
            </a:r>
            <a:r>
              <a:rPr lang="en-US" dirty="0">
                <a:latin typeface="+mj-lt"/>
              </a:rPr>
              <a:t>is to make the game </a:t>
            </a:r>
            <a:r>
              <a:rPr lang="en-US" b="1" dirty="0">
                <a:latin typeface="+mj-lt"/>
              </a:rPr>
              <a:t>noughts and crosses </a:t>
            </a:r>
            <a:r>
              <a:rPr lang="en-US" dirty="0">
                <a:latin typeface="+mj-lt"/>
              </a:rPr>
              <a:t>using Graphical User Interface(GUI) which is used to be played on paper by two people at a time. In which two players use to mark noughts and crosses on a space of 3x3 grid and to give the user an interactive interface to play the game </a:t>
            </a:r>
            <a:r>
              <a:rPr lang="en-US" b="1" dirty="0"/>
              <a:t>noughts and crosses </a:t>
            </a:r>
            <a:r>
              <a:rPr lang="en-US" dirty="0"/>
              <a:t>on computer.</a:t>
            </a:r>
          </a:p>
        </p:txBody>
      </p:sp>
    </p:spTree>
    <p:extLst>
      <p:ext uri="{BB962C8B-B14F-4D97-AF65-F5344CB8AC3E}">
        <p14:creationId xmlns:p14="http://schemas.microsoft.com/office/powerpoint/2010/main" val="342960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BD3-EA03-4390-8578-151F33FB70F4}"/>
              </a:ext>
            </a:extLst>
          </p:cNvPr>
          <p:cNvSpPr>
            <a:spLocks noGrp="1"/>
          </p:cNvSpPr>
          <p:nvPr>
            <p:ph type="title"/>
          </p:nvPr>
        </p:nvSpPr>
        <p:spPr/>
        <p:txBody>
          <a:bodyPr/>
          <a:lstStyle/>
          <a:p>
            <a:pPr algn="ctr"/>
            <a:r>
              <a:rPr lang="en-US" b="1" dirty="0"/>
              <a:t>GRAPHICAL USER INTERFACE</a:t>
            </a:r>
          </a:p>
        </p:txBody>
      </p:sp>
      <p:sp>
        <p:nvSpPr>
          <p:cNvPr id="3" name="Content Placeholder 2">
            <a:extLst>
              <a:ext uri="{FF2B5EF4-FFF2-40B4-BE49-F238E27FC236}">
                <a16:creationId xmlns:a16="http://schemas.microsoft.com/office/drawing/2014/main" id="{4AF408E7-7347-4528-A19A-149D5BC7AC20}"/>
              </a:ext>
            </a:extLst>
          </p:cNvPr>
          <p:cNvSpPr>
            <a:spLocks noGrp="1"/>
          </p:cNvSpPr>
          <p:nvPr>
            <p:ph idx="1"/>
          </p:nvPr>
        </p:nvSpPr>
        <p:spPr/>
        <p:txBody>
          <a:bodyPr>
            <a:normAutofit fontScale="92500" lnSpcReduction="10000"/>
          </a:bodyPr>
          <a:lstStyle/>
          <a:p>
            <a:r>
              <a:rPr lang="en-US" b="1" u="sng" dirty="0">
                <a:latin typeface="+mj-lt"/>
              </a:rPr>
              <a:t>Graphical User Interface: -</a:t>
            </a:r>
          </a:p>
          <a:p>
            <a:pPr marL="0" indent="0">
              <a:buNone/>
            </a:pPr>
            <a:r>
              <a:rPr lang="en-US" dirty="0">
                <a:latin typeface="+mj-lt"/>
              </a:rPr>
              <a:t>Graphical user interface is a form of interface that allows the users to interact with computer or electronic devices using graphical icons and audio indicator instead of using text-based user interface.</a:t>
            </a:r>
          </a:p>
          <a:p>
            <a:r>
              <a:rPr lang="en-US" b="1" u="sng" dirty="0">
                <a:latin typeface="+mj-lt"/>
              </a:rPr>
              <a:t>Tkinter: -</a:t>
            </a:r>
          </a:p>
          <a:p>
            <a:pPr marL="0" indent="0">
              <a:buNone/>
            </a:pPr>
            <a:r>
              <a:rPr lang="en-US" dirty="0">
                <a:latin typeface="+mj-lt"/>
              </a:rPr>
              <a:t>Tkinter is one of the methods of Tk GUI toolkit. Tkinter is the easiest, fastest and commonly used method to create the GUI applications. Tkinter provides various controls, such as buttons, labels and text boxes used in a GUI application. These controls are commonly called widgets.</a:t>
            </a:r>
          </a:p>
          <a:p>
            <a:pPr marL="0" indent="0">
              <a:buNone/>
            </a:pPr>
            <a:r>
              <a:rPr lang="en-US" dirty="0">
                <a:latin typeface="+mj-lt"/>
              </a:rPr>
              <a:t> </a:t>
            </a:r>
          </a:p>
        </p:txBody>
      </p:sp>
    </p:spTree>
    <p:extLst>
      <p:ext uri="{BB962C8B-B14F-4D97-AF65-F5344CB8AC3E}">
        <p14:creationId xmlns:p14="http://schemas.microsoft.com/office/powerpoint/2010/main" val="343823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2A1D-490A-4C87-9B3E-D13EDB9AC3D4}"/>
              </a:ext>
            </a:extLst>
          </p:cNvPr>
          <p:cNvSpPr>
            <a:spLocks noGrp="1"/>
          </p:cNvSpPr>
          <p:nvPr>
            <p:ph type="title"/>
          </p:nvPr>
        </p:nvSpPr>
        <p:spPr/>
        <p:txBody>
          <a:bodyPr/>
          <a:lstStyle/>
          <a:p>
            <a:pPr algn="ctr"/>
            <a:r>
              <a:rPr lang="en-US" b="1" u="sng" dirty="0"/>
              <a:t>DECRIPTION OF THR PROJECT</a:t>
            </a:r>
          </a:p>
        </p:txBody>
      </p:sp>
      <p:sp>
        <p:nvSpPr>
          <p:cNvPr id="3" name="Content Placeholder 2">
            <a:extLst>
              <a:ext uri="{FF2B5EF4-FFF2-40B4-BE49-F238E27FC236}">
                <a16:creationId xmlns:a16="http://schemas.microsoft.com/office/drawing/2014/main" id="{21D631FF-4C2A-42DD-AD5A-69BE1B1D81DC}"/>
              </a:ext>
            </a:extLst>
          </p:cNvPr>
          <p:cNvSpPr>
            <a:spLocks noGrp="1"/>
          </p:cNvSpPr>
          <p:nvPr>
            <p:ph idx="1"/>
          </p:nvPr>
        </p:nvSpPr>
        <p:spPr/>
        <p:txBody>
          <a:bodyPr>
            <a:normAutofit fontScale="85000" lnSpcReduction="20000"/>
          </a:bodyPr>
          <a:lstStyle/>
          <a:p>
            <a:r>
              <a:rPr lang="en-US" dirty="0">
                <a:latin typeface="+mj-lt"/>
              </a:rPr>
              <a:t>As we all know that </a:t>
            </a:r>
            <a:r>
              <a:rPr lang="en-US" b="1" dirty="0">
                <a:latin typeface="+mj-lt"/>
              </a:rPr>
              <a:t>“TIC TAC TOE” </a:t>
            </a:r>
            <a:r>
              <a:rPr lang="en-US" dirty="0">
                <a:latin typeface="+mj-lt"/>
              </a:rPr>
              <a:t>is the computerized version of the game noughts and crosses which we used to play on paper which has been played by two people at a time. In which two player are used to mark noughts or crosses on a space of 3x3 grid. </a:t>
            </a:r>
          </a:p>
          <a:p>
            <a:r>
              <a:rPr lang="en-US" dirty="0">
                <a:latin typeface="+mj-lt"/>
              </a:rPr>
              <a:t>But this is the computerized version which is slightly different from that we used to play on paper because in this version we use a timer which will count from 30 seconds till 0 seconds. In this span of 30 seconds one of the player has to try his chance and if he/she tries in that span of time then the game will continue but if he/she doesn’t try in that span of time then it will show “GAME OVER” on the screen and the players need to restart the game from the starting using restart button on the screen. And if all the players try their attempt in the span of 30 seconds then it will show the name of player who has won the match or either it will show whether “X” or “O” won on the screen and if the game between the players gets draw then it will display “DRAW” on the computer screen. </a:t>
            </a:r>
          </a:p>
          <a:p>
            <a:r>
              <a:rPr lang="en-US" dirty="0">
                <a:latin typeface="+mj-lt"/>
              </a:rPr>
              <a:t>Name of the player is filled on the top section given for the names of the players next to section “PLAYER1” and “PLAYER2”. Players can quit the game at any time when they want to quit the game, it all depends on the player’s decision.</a:t>
            </a:r>
          </a:p>
          <a:p>
            <a:endParaRPr lang="en-US" dirty="0">
              <a:latin typeface="+mj-lt"/>
            </a:endParaRPr>
          </a:p>
        </p:txBody>
      </p:sp>
    </p:spTree>
    <p:extLst>
      <p:ext uri="{BB962C8B-B14F-4D97-AF65-F5344CB8AC3E}">
        <p14:creationId xmlns:p14="http://schemas.microsoft.com/office/powerpoint/2010/main" val="202168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01A4-564F-458C-931E-AB6814E1B76E}"/>
              </a:ext>
            </a:extLst>
          </p:cNvPr>
          <p:cNvSpPr>
            <a:spLocks noGrp="1"/>
          </p:cNvSpPr>
          <p:nvPr>
            <p:ph type="title" idx="4294967295"/>
          </p:nvPr>
        </p:nvSpPr>
        <p:spPr>
          <a:xfrm>
            <a:off x="0" y="2703513"/>
            <a:ext cx="12192000" cy="1449387"/>
          </a:xfrm>
        </p:spPr>
        <p:txBody>
          <a:bodyPr/>
          <a:lstStyle/>
          <a:p>
            <a:pPr algn="ctr"/>
            <a:r>
              <a:rPr lang="en-US" b="1" dirty="0"/>
              <a:t>SAMPLE CODE</a:t>
            </a:r>
          </a:p>
        </p:txBody>
      </p:sp>
    </p:spTree>
    <p:extLst>
      <p:ext uri="{BB962C8B-B14F-4D97-AF65-F5344CB8AC3E}">
        <p14:creationId xmlns:p14="http://schemas.microsoft.com/office/powerpoint/2010/main" val="346294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3B1BB99-7C7A-49F4-854A-F470955FA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97" y="185352"/>
            <a:ext cx="11693611" cy="6104238"/>
          </a:xfrm>
        </p:spPr>
      </p:pic>
    </p:spTree>
    <p:extLst>
      <p:ext uri="{BB962C8B-B14F-4D97-AF65-F5344CB8AC3E}">
        <p14:creationId xmlns:p14="http://schemas.microsoft.com/office/powerpoint/2010/main" val="148057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47D8C2-F745-41DA-87A3-84E52F85D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50" y="222421"/>
            <a:ext cx="11751274" cy="6128951"/>
          </a:xfrm>
        </p:spPr>
      </p:pic>
    </p:spTree>
    <p:extLst>
      <p:ext uri="{BB962C8B-B14F-4D97-AF65-F5344CB8AC3E}">
        <p14:creationId xmlns:p14="http://schemas.microsoft.com/office/powerpoint/2010/main" val="254250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C585F1-F8B6-4698-81AF-2FA3F246A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78" y="222422"/>
            <a:ext cx="11751276" cy="6042454"/>
          </a:xfrm>
        </p:spPr>
      </p:pic>
    </p:spTree>
    <p:extLst>
      <p:ext uri="{BB962C8B-B14F-4D97-AF65-F5344CB8AC3E}">
        <p14:creationId xmlns:p14="http://schemas.microsoft.com/office/powerpoint/2010/main" val="1882678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rli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3D1FC62-92D9-47EA-BEE9-52EE2C58CCB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TM04033917[[fn=Berlin]]</Template>
  <TotalTime>0</TotalTime>
  <Words>612</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Berlin</vt:lpstr>
      <vt:lpstr>TIC TAC TOE </vt:lpstr>
      <vt:lpstr>CONTENT </vt:lpstr>
      <vt:lpstr>OBJECTIVE</vt:lpstr>
      <vt:lpstr>GRAPHICAL USER INTERFACE</vt:lpstr>
      <vt:lpstr>DECRIPTION OF THR PROJECT</vt:lpstr>
      <vt:lpstr>SAMPLE CODE</vt:lpstr>
      <vt:lpstr>PowerPoint Presentation</vt:lpstr>
      <vt:lpstr>PowerPoint Presentation</vt:lpstr>
      <vt:lpstr>PowerPoint Presentation</vt:lpstr>
      <vt:lpstr>OUTPUT </vt:lpstr>
      <vt:lpstr>PowerPoint Presentation</vt:lpstr>
      <vt:lpstr>PowerPoint Presentation</vt:lpstr>
      <vt:lpstr>CONCLUSION </vt:lpstr>
      <vt:lpstr>BIBLOGRAPY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2020-11-05T11:44:17Z</dcterms:created>
  <dcterms:modified xsi:type="dcterms:W3CDTF">2020-11-12T04:26:49Z</dcterms:modified>
</cp:coreProperties>
</file>