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25" autoAdjust="0"/>
  </p:normalViewPr>
  <p:slideViewPr>
    <p:cSldViewPr snapToGrid="0" snapToObjects="1">
      <p:cViewPr varScale="1">
        <p:scale>
          <a:sx n="109" d="100"/>
          <a:sy n="109" d="100"/>
        </p:scale>
        <p:origin x="-24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1457F-7385-BE48-94C4-61ADD752D867}" type="datetimeFigureOut">
              <a:rPr lang="en-US" smtClean="0"/>
              <a:t>14-12-02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5B635-9D06-5545-B590-AD28AA9B8A54}" type="slidenum">
              <a:rPr lang="en-US" smtClean="0"/>
              <a:t>‹#›</a:t>
            </a:fld>
            <a:endParaRPr lang="en-US"/>
          </a:p>
        </p:txBody>
      </p:sp>
    </p:spTree>
    <p:extLst>
      <p:ext uri="{BB962C8B-B14F-4D97-AF65-F5344CB8AC3E}">
        <p14:creationId xmlns:p14="http://schemas.microsoft.com/office/powerpoint/2010/main" val="1290469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Right now there are many weather systems that provide a lot of information;</a:t>
            </a:r>
            <a:r>
              <a:rPr lang="en-US" baseline="0" dirty="0" smtClean="0"/>
              <a:t> this can overwhelm the user and our weather service looks to simplify the details of the weather</a:t>
            </a:r>
          </a:p>
          <a:p>
            <a:pPr marL="171450" indent="-171450">
              <a:buFontTx/>
              <a:buChar char="-"/>
            </a:pPr>
            <a:r>
              <a:rPr lang="en-US" baseline="0" dirty="0" smtClean="0"/>
              <a:t>Priority is quick-glance information over detailed items of information</a:t>
            </a:r>
          </a:p>
          <a:p>
            <a:pPr marL="171450" indent="-171450">
              <a:buFontTx/>
              <a:buChar char="-"/>
            </a:pPr>
            <a:endParaRPr lang="en-US" baseline="0" dirty="0" smtClean="0"/>
          </a:p>
          <a:p>
            <a:pPr marL="171450" indent="-171450">
              <a:buFontTx/>
              <a:buChar char="-"/>
            </a:pPr>
            <a:r>
              <a:rPr lang="en-US" dirty="0" smtClean="0"/>
              <a:t>Based on techniques learned in class, we can implement</a:t>
            </a:r>
            <a:r>
              <a:rPr lang="en-US" baseline="0" dirty="0" smtClean="0"/>
              <a:t> an architecture that obtains live data from the Canadian government website and displays it in a minimalistic format</a:t>
            </a:r>
          </a:p>
          <a:p>
            <a:pPr marL="171450" indent="-171450">
              <a:buFontTx/>
              <a:buChar char="-"/>
            </a:pPr>
            <a:endParaRPr lang="en-US" baseline="0" dirty="0" smtClean="0"/>
          </a:p>
          <a:p>
            <a:pPr marL="171450" indent="-171450">
              <a:buFontTx/>
              <a:buChar char="-"/>
            </a:pPr>
            <a:r>
              <a:rPr lang="en-US" baseline="0" dirty="0" smtClean="0"/>
              <a:t>ATOM feeds are basically like RSS feeds that provide constant updates to the weather in various cities, with many types of ATOM feeds corresponding to different types of weather information (i.e. current weather, warnings feeds, marine feeds)</a:t>
            </a:r>
          </a:p>
          <a:p>
            <a:pPr marL="171450" indent="-171450">
              <a:buFontTx/>
              <a:buChar char="-"/>
            </a:pPr>
            <a:endParaRPr lang="en-US" baseline="0" dirty="0" smtClean="0"/>
          </a:p>
          <a:p>
            <a:pPr marL="171450" indent="-171450">
              <a:buFontTx/>
              <a:buChar char="-"/>
            </a:pPr>
            <a:r>
              <a:rPr lang="en-US" baseline="0" dirty="0" smtClean="0"/>
              <a:t>We thought the use of heartbeat (i.e. monitors checking the server to see if is still alive) was a perfect way to keep our weather system resilient</a:t>
            </a:r>
          </a:p>
        </p:txBody>
      </p:sp>
      <p:sp>
        <p:nvSpPr>
          <p:cNvPr id="4" name="Slide Number Placeholder 3"/>
          <p:cNvSpPr>
            <a:spLocks noGrp="1"/>
          </p:cNvSpPr>
          <p:nvPr>
            <p:ph type="sldNum" sz="quarter" idx="10"/>
          </p:nvPr>
        </p:nvSpPr>
        <p:spPr/>
        <p:txBody>
          <a:bodyPr/>
          <a:lstStyle/>
          <a:p>
            <a:fld id="{B3C5B635-9D06-5545-B590-AD28AA9B8A54}" type="slidenum">
              <a:rPr lang="en-US" smtClean="0"/>
              <a:t>3</a:t>
            </a:fld>
            <a:endParaRPr lang="en-US"/>
          </a:p>
        </p:txBody>
      </p:sp>
    </p:spTree>
    <p:extLst>
      <p:ext uri="{BB962C8B-B14F-4D97-AF65-F5344CB8AC3E}">
        <p14:creationId xmlns:p14="http://schemas.microsoft.com/office/powerpoint/2010/main" val="303010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All these stakeholders</a:t>
            </a:r>
            <a:r>
              <a:rPr lang="en-US" baseline="0" dirty="0" smtClean="0"/>
              <a:t> have an interest in knowing what’s going on in the weather outside due to the nature of their jobs</a:t>
            </a:r>
            <a:endParaRPr lang="en-US" dirty="0"/>
          </a:p>
        </p:txBody>
      </p:sp>
      <p:sp>
        <p:nvSpPr>
          <p:cNvPr id="4" name="Slide Number Placeholder 3"/>
          <p:cNvSpPr>
            <a:spLocks noGrp="1"/>
          </p:cNvSpPr>
          <p:nvPr>
            <p:ph type="sldNum" sz="quarter" idx="10"/>
          </p:nvPr>
        </p:nvSpPr>
        <p:spPr/>
        <p:txBody>
          <a:bodyPr/>
          <a:lstStyle/>
          <a:p>
            <a:fld id="{B3C5B635-9D06-5545-B590-AD28AA9B8A54}" type="slidenum">
              <a:rPr lang="en-US" smtClean="0"/>
              <a:t>4</a:t>
            </a:fld>
            <a:endParaRPr lang="en-US"/>
          </a:p>
        </p:txBody>
      </p:sp>
    </p:spTree>
    <p:extLst>
      <p:ext uri="{BB962C8B-B14F-4D97-AF65-F5344CB8AC3E}">
        <p14:creationId xmlns:p14="http://schemas.microsoft.com/office/powerpoint/2010/main" val="1126855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5B635-9D06-5545-B590-AD28AA9B8A54}" type="slidenum">
              <a:rPr lang="en-US" smtClean="0"/>
              <a:t>5</a:t>
            </a:fld>
            <a:endParaRPr lang="en-US"/>
          </a:p>
        </p:txBody>
      </p:sp>
    </p:spTree>
    <p:extLst>
      <p:ext uri="{BB962C8B-B14F-4D97-AF65-F5344CB8AC3E}">
        <p14:creationId xmlns:p14="http://schemas.microsoft.com/office/powerpoint/2010/main" val="38438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in screenshot</a:t>
            </a:r>
            <a:r>
              <a:rPr lang="en-US" baseline="0" dirty="0" smtClean="0"/>
              <a:t> of UI?)</a:t>
            </a:r>
            <a:endParaRPr lang="en-US" dirty="0"/>
          </a:p>
        </p:txBody>
      </p:sp>
      <p:sp>
        <p:nvSpPr>
          <p:cNvPr id="4" name="Slide Number Placeholder 3"/>
          <p:cNvSpPr>
            <a:spLocks noGrp="1"/>
          </p:cNvSpPr>
          <p:nvPr>
            <p:ph type="sldNum" sz="quarter" idx="10"/>
          </p:nvPr>
        </p:nvSpPr>
        <p:spPr/>
        <p:txBody>
          <a:bodyPr/>
          <a:lstStyle/>
          <a:p>
            <a:fld id="{B3C5B635-9D06-5545-B590-AD28AA9B8A54}" type="slidenum">
              <a:rPr lang="en-US" smtClean="0"/>
              <a:t>8</a:t>
            </a:fld>
            <a:endParaRPr lang="en-US"/>
          </a:p>
        </p:txBody>
      </p:sp>
    </p:spTree>
    <p:extLst>
      <p:ext uri="{BB962C8B-B14F-4D97-AF65-F5344CB8AC3E}">
        <p14:creationId xmlns:p14="http://schemas.microsoft.com/office/powerpoint/2010/main" val="321547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CA"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CA"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CA"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CA" smtClean="0"/>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CA"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CA" smtClean="0"/>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CA" smtClean="0"/>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CA" smtClean="0"/>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2183B659-2D1A-604F-A4AA-4136BBB4537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CA"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F3000-7C2F-A943-81AB-A3E91BA5BD0C}" type="datetimeFigureOut">
              <a:rPr lang="en-US" smtClean="0"/>
              <a:t>14-12-02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3B659-2D1A-604F-A4AA-4136BBB45375}"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CA"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D4F3000-7C2F-A943-81AB-A3E91BA5BD0C}" type="datetimeFigureOut">
              <a:rPr lang="en-US" smtClean="0"/>
              <a:t>14-12-02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2D4F3000-7C2F-A943-81AB-A3E91BA5BD0C}" type="datetimeFigureOut">
              <a:rPr lang="en-US" smtClean="0"/>
              <a:t>14-12-02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2D4F3000-7C2F-A943-81AB-A3E91BA5BD0C}" type="datetimeFigureOut">
              <a:rPr lang="en-US" smtClean="0"/>
              <a:t>14-12-02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F3000-7C2F-A943-81AB-A3E91BA5BD0C}" type="datetimeFigureOut">
              <a:rPr lang="en-US" smtClean="0"/>
              <a:t>14-12-02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CA"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CA" smtClean="0"/>
              <a:t>Click to edit Master text styles</a:t>
            </a:r>
          </a:p>
        </p:txBody>
      </p:sp>
      <p:sp>
        <p:nvSpPr>
          <p:cNvPr id="5" name="Date Placeholder 4"/>
          <p:cNvSpPr>
            <a:spLocks noGrp="1"/>
          </p:cNvSpPr>
          <p:nvPr>
            <p:ph type="dt" sz="half" idx="10"/>
          </p:nvPr>
        </p:nvSpPr>
        <p:spPr/>
        <p:txBody>
          <a:bodyPr/>
          <a:lstStyle/>
          <a:p>
            <a:fld id="{2D4F3000-7C2F-A943-81AB-A3E91BA5BD0C}" type="datetimeFigureOut">
              <a:rPr lang="en-US" smtClean="0"/>
              <a:t>14-12-02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3B659-2D1A-604F-A4AA-4136BBB453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CA"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2D4F3000-7C2F-A943-81AB-A3E91BA5BD0C}" type="datetimeFigureOut">
              <a:rPr lang="en-US" smtClean="0"/>
              <a:t>14-12-02</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2183B659-2D1A-604F-A4AA-4136BBB45375}"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7513" y="2381801"/>
            <a:ext cx="8307387" cy="1619250"/>
          </a:xfrm>
        </p:spPr>
        <p:txBody>
          <a:bodyPr/>
          <a:lstStyle/>
          <a:p>
            <a:r>
              <a:rPr lang="en-US" dirty="0" smtClean="0"/>
              <a:t>SOFE 4790U – Final Project: Resilient Weather System</a:t>
            </a:r>
            <a:endParaRPr lang="en-US" dirty="0"/>
          </a:p>
        </p:txBody>
      </p:sp>
      <p:sp>
        <p:nvSpPr>
          <p:cNvPr id="3" name="Subtitle 2"/>
          <p:cNvSpPr>
            <a:spLocks noGrp="1"/>
          </p:cNvSpPr>
          <p:nvPr>
            <p:ph type="subTitle" idx="1"/>
          </p:nvPr>
        </p:nvSpPr>
        <p:spPr>
          <a:xfrm>
            <a:off x="417513" y="4192347"/>
            <a:ext cx="8307387" cy="753036"/>
          </a:xfrm>
        </p:spPr>
        <p:txBody>
          <a:bodyPr/>
          <a:lstStyle/>
          <a:p>
            <a:r>
              <a:rPr lang="en-US" dirty="0" smtClean="0"/>
              <a:t>Group Members: Miguel Arindaeng, </a:t>
            </a:r>
            <a:r>
              <a:rPr lang="en-US" dirty="0" err="1" smtClean="0"/>
              <a:t>Devan</a:t>
            </a:r>
            <a:r>
              <a:rPr lang="en-US" dirty="0" smtClean="0"/>
              <a:t> Shah</a:t>
            </a:r>
            <a:endParaRPr lang="en-US" dirty="0"/>
          </a:p>
        </p:txBody>
      </p:sp>
      <p:pic>
        <p:nvPicPr>
          <p:cNvPr id="4" name="Picture 2" descr="https://shared.uoit.ca/shared/department/communications/images/logo/4_RGB/UOIT_RG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5568" y="-145175"/>
            <a:ext cx="2818983" cy="158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623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for listening!</a:t>
            </a:r>
            <a:endParaRPr lang="en-US" dirty="0"/>
          </a:p>
        </p:txBody>
      </p:sp>
      <p:sp>
        <p:nvSpPr>
          <p:cNvPr id="5" name="Title 1"/>
          <p:cNvSpPr txBox="1">
            <a:spLocks/>
          </p:cNvSpPr>
          <p:nvPr/>
        </p:nvSpPr>
        <p:spPr>
          <a:xfrm>
            <a:off x="415925" y="3485433"/>
            <a:ext cx="8308975" cy="11430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n-US" dirty="0" smtClean="0">
                <a:solidFill>
                  <a:schemeClr val="tx1"/>
                </a:solidFill>
              </a:rPr>
              <a:t>Question Period</a:t>
            </a:r>
            <a:endParaRPr lang="en-US" dirty="0">
              <a:solidFill>
                <a:schemeClr val="tx1"/>
              </a:solidFill>
            </a:endParaRPr>
          </a:p>
        </p:txBody>
      </p:sp>
    </p:spTree>
    <p:extLst>
      <p:ext uri="{BB962C8B-B14F-4D97-AF65-F5344CB8AC3E}">
        <p14:creationId xmlns:p14="http://schemas.microsoft.com/office/powerpoint/2010/main" val="300222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Project Introduction</a:t>
            </a:r>
          </a:p>
          <a:p>
            <a:r>
              <a:rPr lang="en-US" dirty="0" smtClean="0"/>
              <a:t>List of Stakeholders and Requirements</a:t>
            </a:r>
          </a:p>
          <a:p>
            <a:r>
              <a:rPr lang="en-US" dirty="0" smtClean="0"/>
              <a:t>Architectural Design &amp; Class Diagram</a:t>
            </a:r>
          </a:p>
          <a:p>
            <a:r>
              <a:rPr lang="en-US" dirty="0" smtClean="0"/>
              <a:t>Implementation Details</a:t>
            </a:r>
          </a:p>
          <a:p>
            <a:r>
              <a:rPr lang="en-US" dirty="0" smtClean="0"/>
              <a:t>Demonstration</a:t>
            </a:r>
            <a:endParaRPr lang="en-US" dirty="0"/>
          </a:p>
          <a:p>
            <a:r>
              <a:rPr lang="en-US" dirty="0" smtClean="0"/>
              <a:t>Question Period</a:t>
            </a:r>
          </a:p>
        </p:txBody>
      </p:sp>
    </p:spTree>
    <p:extLst>
      <p:ext uri="{BB962C8B-B14F-4D97-AF65-F5344CB8AC3E}">
        <p14:creationId xmlns:p14="http://schemas.microsoft.com/office/powerpoint/2010/main" val="4812187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lstStyle/>
          <a:p>
            <a:r>
              <a:rPr lang="en-US" dirty="0" smtClean="0"/>
              <a:t>A need for a resilient weather system that provides quick and non-complex updates</a:t>
            </a:r>
          </a:p>
          <a:p>
            <a:r>
              <a:rPr lang="en-US" dirty="0" smtClean="0"/>
              <a:t>Through a simple client-server based distributed system, we can achieve a resilient weather system</a:t>
            </a:r>
          </a:p>
          <a:p>
            <a:r>
              <a:rPr lang="en-US" dirty="0" smtClean="0"/>
              <a:t>Information is fetched from ATOM feeds of various cities through the Canadian government website and displayed to registered clients</a:t>
            </a:r>
          </a:p>
          <a:p>
            <a:r>
              <a:rPr lang="en-US" dirty="0" smtClean="0"/>
              <a:t>Through the use of heartbeat monitoring, we can make our weather system resilient</a:t>
            </a:r>
            <a:endParaRPr lang="en-US" dirty="0"/>
          </a:p>
        </p:txBody>
      </p:sp>
    </p:spTree>
    <p:extLst>
      <p:ext uri="{BB962C8B-B14F-4D97-AF65-F5344CB8AC3E}">
        <p14:creationId xmlns:p14="http://schemas.microsoft.com/office/powerpoint/2010/main" val="2294379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Stakeholders</a:t>
            </a:r>
            <a:endParaRPr lang="en-US" dirty="0"/>
          </a:p>
        </p:txBody>
      </p:sp>
      <p:sp>
        <p:nvSpPr>
          <p:cNvPr id="3" name="Content Placeholder 2"/>
          <p:cNvSpPr>
            <a:spLocks noGrp="1"/>
          </p:cNvSpPr>
          <p:nvPr>
            <p:ph idx="1"/>
          </p:nvPr>
        </p:nvSpPr>
        <p:spPr/>
        <p:txBody>
          <a:bodyPr/>
          <a:lstStyle/>
          <a:p>
            <a:r>
              <a:rPr lang="en-US" dirty="0" smtClean="0"/>
              <a:t>Primary stakeholders would be:</a:t>
            </a:r>
          </a:p>
          <a:p>
            <a:pPr lvl="1"/>
            <a:r>
              <a:rPr lang="en-US" dirty="0" smtClean="0"/>
              <a:t>Meteorologists</a:t>
            </a:r>
          </a:p>
          <a:p>
            <a:pPr lvl="1"/>
            <a:r>
              <a:rPr lang="en-US" dirty="0" smtClean="0"/>
              <a:t>Canadian military personnel</a:t>
            </a:r>
          </a:p>
          <a:p>
            <a:pPr lvl="1"/>
            <a:r>
              <a:rPr lang="en-US" dirty="0" smtClean="0"/>
              <a:t>National Park Staff</a:t>
            </a:r>
          </a:p>
          <a:p>
            <a:pPr lvl="1"/>
            <a:r>
              <a:rPr lang="en-US" dirty="0" smtClean="0"/>
              <a:t>General public who need real-time, reliable, and quick weather information</a:t>
            </a:r>
          </a:p>
          <a:p>
            <a:r>
              <a:rPr lang="en-US" dirty="0" smtClean="0"/>
              <a:t>Secondary stakeholders would be:</a:t>
            </a:r>
          </a:p>
          <a:p>
            <a:pPr lvl="1"/>
            <a:r>
              <a:rPr lang="en-US" dirty="0" smtClean="0"/>
              <a:t>General public</a:t>
            </a:r>
          </a:p>
          <a:p>
            <a:pPr lvl="1"/>
            <a:r>
              <a:rPr lang="en-US" dirty="0" smtClean="0"/>
              <a:t>Government employees maintaining the ATOM feeds on the government weather website</a:t>
            </a:r>
          </a:p>
          <a:p>
            <a:pPr lvl="1"/>
            <a:endParaRPr lang="en-US" dirty="0"/>
          </a:p>
        </p:txBody>
      </p:sp>
    </p:spTree>
    <p:extLst>
      <p:ext uri="{BB962C8B-B14F-4D97-AF65-F5344CB8AC3E}">
        <p14:creationId xmlns:p14="http://schemas.microsoft.com/office/powerpoint/2010/main" val="2265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Requirements</a:t>
            </a:r>
            <a:endParaRPr lang="en-US" dirty="0"/>
          </a:p>
        </p:txBody>
      </p:sp>
      <p:sp>
        <p:nvSpPr>
          <p:cNvPr id="3" name="Content Placeholder 2"/>
          <p:cNvSpPr>
            <a:spLocks noGrp="1"/>
          </p:cNvSpPr>
          <p:nvPr>
            <p:ph idx="1"/>
          </p:nvPr>
        </p:nvSpPr>
        <p:spPr/>
        <p:txBody>
          <a:bodyPr/>
          <a:lstStyle/>
          <a:p>
            <a:r>
              <a:rPr lang="en-US" dirty="0" smtClean="0"/>
              <a:t>Constantly update feeds for: </a:t>
            </a:r>
          </a:p>
          <a:p>
            <a:pPr lvl="1"/>
            <a:r>
              <a:rPr lang="en-US" dirty="0" smtClean="0"/>
              <a:t>Current conditions and forecast of selected city (less detailed than quick weather)</a:t>
            </a:r>
          </a:p>
          <a:p>
            <a:pPr lvl="1"/>
            <a:r>
              <a:rPr lang="en-US" dirty="0" smtClean="0"/>
              <a:t>Warning feeds (i.e. public weather warnings from the Government of Canada)</a:t>
            </a:r>
          </a:p>
          <a:p>
            <a:pPr lvl="1"/>
            <a:r>
              <a:rPr lang="en-US" dirty="0" smtClean="0"/>
              <a:t>Marine feeds (i.e. ice warnings, snow squalls, wind speed, visibility, outdoor pressure, </a:t>
            </a:r>
            <a:r>
              <a:rPr lang="en-US" dirty="0" smtClean="0"/>
              <a:t>for marine life</a:t>
            </a:r>
            <a:r>
              <a:rPr lang="en-US" dirty="0" smtClean="0"/>
              <a:t>)</a:t>
            </a:r>
            <a:endParaRPr lang="en-US" dirty="0" smtClean="0"/>
          </a:p>
          <a:p>
            <a:r>
              <a:rPr lang="en-US" dirty="0" smtClean="0"/>
              <a:t>Provide at-a-glance weather for </a:t>
            </a:r>
            <a:r>
              <a:rPr lang="en-US" smtClean="0"/>
              <a:t>selected </a:t>
            </a:r>
            <a:r>
              <a:rPr lang="en-US" smtClean="0"/>
              <a:t>city</a:t>
            </a:r>
            <a:endParaRPr lang="en-US" dirty="0" smtClean="0"/>
          </a:p>
          <a:p>
            <a:pPr lvl="1"/>
            <a:r>
              <a:rPr lang="en-US" dirty="0" smtClean="0"/>
              <a:t>Only important information (i.e. </a:t>
            </a:r>
            <a:r>
              <a:rPr lang="en-US" dirty="0" smtClean="0"/>
              <a:t>temperature, mini</a:t>
            </a:r>
            <a:r>
              <a:rPr lang="en-US" dirty="0" smtClean="0"/>
              <a:t>-picture of current weather, wind-</a:t>
            </a:r>
            <a:r>
              <a:rPr lang="en-US" dirty="0" smtClean="0"/>
              <a:t>chill, etc.) </a:t>
            </a:r>
            <a:r>
              <a:rPr lang="en-US" dirty="0" smtClean="0"/>
              <a:t>will be displayed</a:t>
            </a:r>
            <a:endParaRPr lang="en-US" dirty="0"/>
          </a:p>
        </p:txBody>
      </p:sp>
    </p:spTree>
    <p:extLst>
      <p:ext uri="{BB962C8B-B14F-4D97-AF65-F5344CB8AC3E}">
        <p14:creationId xmlns:p14="http://schemas.microsoft.com/office/powerpoint/2010/main" val="40872898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365631"/>
            <a:ext cx="8308975" cy="579169"/>
          </a:xfrm>
        </p:spPr>
        <p:txBody>
          <a:bodyPr/>
          <a:lstStyle/>
          <a:p>
            <a:pPr algn="ctr"/>
            <a:r>
              <a:rPr lang="en-US" dirty="0" smtClean="0">
                <a:solidFill>
                  <a:schemeClr val="bg2"/>
                </a:solidFill>
              </a:rPr>
              <a:t>Architectural Design</a:t>
            </a:r>
            <a:endParaRPr lang="en-US" dirty="0">
              <a:solidFill>
                <a:schemeClr val="bg2"/>
              </a:solidFill>
            </a:endParaRPr>
          </a:p>
        </p:txBody>
      </p:sp>
      <p:pic>
        <p:nvPicPr>
          <p:cNvPr id="6" name="Content Placeholder 5" descr="PreliminaryArchitecture.jpg"/>
          <p:cNvPicPr>
            <a:picLocks noGrp="1" noChangeAspect="1"/>
          </p:cNvPicPr>
          <p:nvPr>
            <p:ph idx="1"/>
          </p:nvPr>
        </p:nvPicPr>
        <p:blipFill>
          <a:blip r:embed="rId2">
            <a:extLst>
              <a:ext uri="{28A0092B-C50C-407E-A947-70E740481C1C}">
                <a14:useLocalDpi xmlns:a14="http://schemas.microsoft.com/office/drawing/2010/main" val="0"/>
              </a:ext>
            </a:extLst>
          </a:blip>
          <a:srcRect l="-31859" r="-31859"/>
          <a:stretch>
            <a:fillRect/>
          </a:stretch>
        </p:blipFill>
        <p:spPr>
          <a:xfrm>
            <a:off x="-2068615" y="1173870"/>
            <a:ext cx="13174329" cy="5146368"/>
          </a:xfrm>
        </p:spPr>
      </p:pic>
    </p:spTree>
    <p:extLst>
      <p:ext uri="{BB962C8B-B14F-4D97-AF65-F5344CB8AC3E}">
        <p14:creationId xmlns:p14="http://schemas.microsoft.com/office/powerpoint/2010/main" val="15456228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ResilientWeatherServiceClassDiagram.png"/>
          <p:cNvPicPr>
            <a:picLocks noGrp="1" noChangeAspect="1"/>
          </p:cNvPicPr>
          <p:nvPr>
            <p:ph idx="1"/>
          </p:nvPr>
        </p:nvPicPr>
        <p:blipFill>
          <a:blip r:embed="rId2">
            <a:extLst>
              <a:ext uri="{28A0092B-C50C-407E-A947-70E740481C1C}">
                <a14:useLocalDpi xmlns:a14="http://schemas.microsoft.com/office/drawing/2010/main" val="0"/>
              </a:ext>
            </a:extLst>
          </a:blip>
          <a:srcRect l="-27722" r="-27722"/>
          <a:stretch>
            <a:fillRect/>
          </a:stretch>
        </p:blipFill>
        <p:spPr>
          <a:xfrm>
            <a:off x="-2412145" y="944800"/>
            <a:ext cx="13458786" cy="6074405"/>
          </a:xfrm>
        </p:spPr>
      </p:pic>
      <p:sp>
        <p:nvSpPr>
          <p:cNvPr id="4" name="Title 1"/>
          <p:cNvSpPr txBox="1">
            <a:spLocks/>
          </p:cNvSpPr>
          <p:nvPr/>
        </p:nvSpPr>
        <p:spPr>
          <a:xfrm>
            <a:off x="415925" y="365631"/>
            <a:ext cx="8308975" cy="579169"/>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n-US" dirty="0" smtClean="0">
                <a:solidFill>
                  <a:schemeClr val="bg2"/>
                </a:solidFill>
              </a:rPr>
              <a:t>Class Diagram</a:t>
            </a:r>
            <a:endParaRPr lang="en-US" dirty="0">
              <a:solidFill>
                <a:schemeClr val="bg2"/>
              </a:solidFill>
            </a:endParaRPr>
          </a:p>
        </p:txBody>
      </p:sp>
    </p:spTree>
    <p:extLst>
      <p:ext uri="{BB962C8B-B14F-4D97-AF65-F5344CB8AC3E}">
        <p14:creationId xmlns:p14="http://schemas.microsoft.com/office/powerpoint/2010/main" val="33647520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Use Java RMI b/w client and server and uses callbacks to send information between client and server</a:t>
            </a:r>
          </a:p>
          <a:p>
            <a:r>
              <a:rPr lang="en-US" dirty="0" smtClean="0"/>
              <a:t>Two drop-down </a:t>
            </a:r>
            <a:r>
              <a:rPr lang="en-US" dirty="0" smtClean="0"/>
              <a:t>menus </a:t>
            </a:r>
            <a:r>
              <a:rPr lang="en-US" dirty="0" smtClean="0"/>
              <a:t>(in settings)</a:t>
            </a:r>
            <a:r>
              <a:rPr lang="en-US" dirty="0" smtClean="0"/>
              <a:t> </a:t>
            </a:r>
            <a:r>
              <a:rPr lang="en-US" dirty="0" smtClean="0"/>
              <a:t>used to select current city and province to get </a:t>
            </a:r>
            <a:r>
              <a:rPr lang="en-US" dirty="0" smtClean="0"/>
              <a:t>information</a:t>
            </a:r>
            <a:endParaRPr lang="en-US" dirty="0" smtClean="0"/>
          </a:p>
          <a:p>
            <a:r>
              <a:rPr lang="en-US" dirty="0" smtClean="0"/>
              <a:t>Feeds </a:t>
            </a:r>
            <a:r>
              <a:rPr lang="en-US" dirty="0" smtClean="0"/>
              <a:t>&amp; Quick </a:t>
            </a:r>
            <a:r>
              <a:rPr lang="en-US" dirty="0" smtClean="0"/>
              <a:t>Weather </a:t>
            </a:r>
            <a:r>
              <a:rPr lang="en-US" dirty="0" smtClean="0"/>
              <a:t>information </a:t>
            </a:r>
            <a:r>
              <a:rPr lang="en-US" dirty="0" smtClean="0"/>
              <a:t>is </a:t>
            </a:r>
            <a:r>
              <a:rPr lang="en-US" dirty="0" smtClean="0"/>
              <a:t>updated with each button click</a:t>
            </a:r>
          </a:p>
          <a:p>
            <a:r>
              <a:rPr lang="en-US" dirty="0" smtClean="0"/>
              <a:t>Using Java Swing package to implement client-side UI</a:t>
            </a:r>
          </a:p>
          <a:p>
            <a:r>
              <a:rPr lang="en-US" dirty="0" smtClean="0"/>
              <a:t>When settings (i.e. </a:t>
            </a:r>
            <a:r>
              <a:rPr lang="en-US" dirty="0" smtClean="0"/>
              <a:t>location) are </a:t>
            </a:r>
            <a:r>
              <a:rPr lang="en-US" dirty="0" smtClean="0"/>
              <a:t>set </a:t>
            </a:r>
            <a:r>
              <a:rPr lang="en-US" dirty="0" smtClean="0"/>
              <a:t>Feeds and Quick Weather </a:t>
            </a:r>
            <a:r>
              <a:rPr lang="en-US" dirty="0" smtClean="0"/>
              <a:t>are </a:t>
            </a:r>
            <a:r>
              <a:rPr lang="en-US" dirty="0" smtClean="0"/>
              <a:t>automatically </a:t>
            </a:r>
            <a:r>
              <a:rPr lang="en-US" dirty="0" smtClean="0"/>
              <a:t>updated</a:t>
            </a:r>
            <a:endParaRPr lang="en-US" dirty="0"/>
          </a:p>
        </p:txBody>
      </p:sp>
    </p:spTree>
    <p:extLst>
      <p:ext uri="{BB962C8B-B14F-4D97-AF65-F5344CB8AC3E}">
        <p14:creationId xmlns:p14="http://schemas.microsoft.com/office/powerpoint/2010/main" val="63130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08379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1247</TotalTime>
  <Words>510</Words>
  <Application>Microsoft Macintosh PowerPoint</Application>
  <PresentationFormat>On-screen Show (4:3)</PresentationFormat>
  <Paragraphs>55</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Expo</vt:lpstr>
      <vt:lpstr>SOFE 4790U – Final Project: Resilient Weather System</vt:lpstr>
      <vt:lpstr>Agenda</vt:lpstr>
      <vt:lpstr>Project Introduction</vt:lpstr>
      <vt:lpstr>List of Stakeholders</vt:lpstr>
      <vt:lpstr>List of Requirements</vt:lpstr>
      <vt:lpstr>Architectural Design</vt:lpstr>
      <vt:lpstr>PowerPoint Presentation</vt:lpstr>
      <vt:lpstr>Implementation Details</vt:lpstr>
      <vt:lpstr>Demonstration…</vt:lpstr>
      <vt:lpstr>Thanks for listening!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SOFE 4790U – Final Project: Resilient Weather System</dc:title>
  <dc:creator>Miguel Arindaeng</dc:creator>
  <cp:lastModifiedBy>Miguel Arindaeng</cp:lastModifiedBy>
  <cp:revision>120</cp:revision>
  <dcterms:created xsi:type="dcterms:W3CDTF">2014-12-02T02:12:01Z</dcterms:created>
  <dcterms:modified xsi:type="dcterms:W3CDTF">2014-12-02T23:00:32Z</dcterms:modified>
</cp:coreProperties>
</file>