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311" r:id="rId3"/>
    <p:sldId id="309" r:id="rId4"/>
    <p:sldId id="297" r:id="rId5"/>
    <p:sldId id="313" r:id="rId6"/>
    <p:sldId id="298" r:id="rId7"/>
    <p:sldId id="312" r:id="rId8"/>
    <p:sldId id="314" r:id="rId9"/>
    <p:sldId id="301" r:id="rId10"/>
    <p:sldId id="302" r:id="rId11"/>
    <p:sldId id="306" r:id="rId12"/>
    <p:sldId id="310" r:id="rId13"/>
    <p:sldId id="296" r:id="rId14"/>
    <p:sldId id="294" r:id="rId15"/>
  </p:sldIdLst>
  <p:sldSz cx="9144000" cy="6858000" type="screen4x3"/>
  <p:notesSz cx="6858000" cy="9144000"/>
  <p:embeddedFontLst>
    <p:embeddedFont>
      <p:font typeface="Candara" panose="020E0502030303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h0xsihnaAQnR/7PSBjVcidkV3V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77" autoAdjust="0"/>
    <p:restoredTop sz="96608"/>
  </p:normalViewPr>
  <p:slideViewPr>
    <p:cSldViewPr snapToGrid="0">
      <p:cViewPr varScale="1">
        <p:scale>
          <a:sx n="96" d="100"/>
          <a:sy n="96" d="100"/>
        </p:scale>
        <p:origin x="137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8" descr="LOGO.gif"/>
          <p:cNvPicPr preferRelativeResize="0"/>
          <p:nvPr/>
        </p:nvPicPr>
        <p:blipFill rotWithShape="1">
          <a:blip r:embed="rId2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8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7" name="Google Shape;27;p8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" name="Google Shape;28;p8" descr="LOGO.gif"/>
            <p:cNvPicPr preferRelativeResize="0"/>
            <p:nvPr/>
          </p:nvPicPr>
          <p:blipFill rotWithShape="1">
            <a:blip r:embed="rId2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" name="Google Shape;30;p8" descr="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22CS016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3211606" y="635634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22CS016</a:t>
            </a:r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7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7"/>
          <p:cNvSpPr/>
          <p:nvPr/>
        </p:nvSpPr>
        <p:spPr>
          <a:xfrm rot="10800000" flipH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7" descr="LOGO.gif"/>
          <p:cNvPicPr preferRelativeResize="0"/>
          <p:nvPr/>
        </p:nvPicPr>
        <p:blipFill rotWithShape="1">
          <a:blip r:embed="rId3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7" descr="LOGO.gif"/>
          <p:cNvPicPr preferRelativeResize="0"/>
          <p:nvPr/>
        </p:nvPicPr>
        <p:blipFill rotWithShape="1">
          <a:blip r:embed="rId3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7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0" name="Google Shape;20;p7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" name="Google Shape;21;p7" descr="LOGO.gif"/>
            <p:cNvPicPr preferRelativeResize="0"/>
            <p:nvPr/>
          </p:nvPicPr>
          <p:blipFill rotWithShape="1">
            <a:blip r:embed="rId3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" name="Google Shape;23;p7" descr="logo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gacy.reactjs.org/docs/getting-started.html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eeksforgeeks.org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22CS016</a:t>
            </a:r>
            <a:endParaRPr/>
          </a:p>
        </p:txBody>
      </p:sp>
      <p:sp>
        <p:nvSpPr>
          <p:cNvPr id="47" name="Google Shape;47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48" name="Google Shape;48;p1"/>
          <p:cNvSpPr txBox="1"/>
          <p:nvPr/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algn="ctr"/>
            <a:r>
              <a:rPr lang="en-IN" sz="3000" b="1" i="0" u="none" strike="noStrike" cap="none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WEB MUSIC PLAYER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/>
              <a:t>Team Name : Dev Tech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/>
              <a:t>Team Number : 21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30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i="0" u="none" strike="noStrike" cap="none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Team Members and Roll No.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3000" b="1" i="0" u="none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IN" sz="3000" b="1" dirty="0">
                <a:solidFill>
                  <a:schemeClr val="tx1"/>
                </a:solidFill>
                <a:latin typeface="Candara"/>
                <a:ea typeface="Candara"/>
                <a:cs typeface="Candara"/>
                <a:sym typeface="Candara"/>
              </a:rPr>
              <a:t>1. Devansh Aggarwal (2210990258) – Leader / Coder 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IN" sz="3000" b="1" dirty="0">
                <a:solidFill>
                  <a:schemeClr val="tx1"/>
                </a:solidFill>
                <a:latin typeface="Candara"/>
                <a:ea typeface="Candara"/>
                <a:cs typeface="Candara"/>
                <a:sym typeface="Candara"/>
              </a:rPr>
              <a:t>2. Devansh </a:t>
            </a:r>
            <a:r>
              <a:rPr lang="en-IN" sz="3000" b="1" dirty="0" err="1">
                <a:solidFill>
                  <a:schemeClr val="tx1"/>
                </a:solidFill>
                <a:latin typeface="Candara"/>
                <a:ea typeface="Candara"/>
                <a:cs typeface="Candara"/>
                <a:sym typeface="Candara"/>
              </a:rPr>
              <a:t>Bhagania</a:t>
            </a:r>
            <a:r>
              <a:rPr lang="en-IN" sz="3000" b="1" dirty="0">
                <a:solidFill>
                  <a:schemeClr val="tx1"/>
                </a:solidFill>
                <a:latin typeface="Candara"/>
                <a:ea typeface="Candara"/>
                <a:cs typeface="Candara"/>
                <a:sym typeface="Candara"/>
              </a:rPr>
              <a:t> (2210990259) – Coder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IN" sz="3000" b="1" i="0" u="none" strike="noStrike" cap="none" dirty="0">
                <a:solidFill>
                  <a:schemeClr val="tx1"/>
                </a:solidFill>
                <a:latin typeface="Candara"/>
                <a:ea typeface="Candara"/>
                <a:cs typeface="Candara"/>
                <a:sym typeface="Candara"/>
              </a:rPr>
              <a:t>3. </a:t>
            </a:r>
            <a:r>
              <a:rPr lang="en-IN" sz="3000" b="1" dirty="0">
                <a:solidFill>
                  <a:schemeClr val="tx1"/>
                </a:solidFill>
                <a:latin typeface="Candara"/>
                <a:ea typeface="Candara"/>
                <a:cs typeface="Candara"/>
                <a:sym typeface="Candara"/>
              </a:rPr>
              <a:t>Devansh Shandilya </a:t>
            </a:r>
            <a:r>
              <a:rPr lang="en-IN" sz="3000" b="1" i="0" u="none" strike="noStrike" cap="none" dirty="0">
                <a:solidFill>
                  <a:schemeClr val="tx1"/>
                </a:solidFill>
                <a:latin typeface="Candara"/>
                <a:ea typeface="Candara"/>
                <a:cs typeface="Candara"/>
                <a:sym typeface="Candara"/>
              </a:rPr>
              <a:t>(2210990261) – Coder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IN" sz="3000" b="1" dirty="0">
                <a:solidFill>
                  <a:schemeClr val="tx1"/>
                </a:solidFill>
                <a:latin typeface="Candara"/>
                <a:ea typeface="Candara"/>
                <a:cs typeface="Candara"/>
                <a:sym typeface="Candara"/>
              </a:rPr>
              <a:t>4. </a:t>
            </a:r>
            <a:r>
              <a:rPr lang="en-IN" sz="3000" b="1" dirty="0" err="1">
                <a:solidFill>
                  <a:schemeClr val="tx1"/>
                </a:solidFill>
                <a:latin typeface="Candara"/>
                <a:ea typeface="Candara"/>
                <a:cs typeface="Candara"/>
                <a:sym typeface="Candara"/>
              </a:rPr>
              <a:t>Devanshu</a:t>
            </a:r>
            <a:r>
              <a:rPr lang="en-IN" sz="3000" b="1" dirty="0">
                <a:solidFill>
                  <a:schemeClr val="tx1"/>
                </a:solidFill>
                <a:latin typeface="Candara"/>
                <a:ea typeface="Candara"/>
                <a:cs typeface="Candara"/>
                <a:sym typeface="Candara"/>
              </a:rPr>
              <a:t> Singh (2210990263) – Coder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IN" sz="3000" b="1" i="0" u="none" strike="noStrike" cap="none" dirty="0">
                <a:solidFill>
                  <a:schemeClr val="tx1"/>
                </a:solidFill>
                <a:latin typeface="Candara"/>
                <a:ea typeface="Candara"/>
                <a:cs typeface="Candara"/>
                <a:sym typeface="Candara"/>
              </a:rPr>
              <a:t>5. Deepak (2210990249) </a:t>
            </a:r>
            <a:r>
              <a:rPr lang="en-IN" sz="3000" b="1" dirty="0">
                <a:solidFill>
                  <a:schemeClr val="tx1"/>
                </a:solidFill>
                <a:latin typeface="Candara"/>
                <a:ea typeface="Candara"/>
                <a:cs typeface="Candara"/>
                <a:sym typeface="Candara"/>
              </a:rPr>
              <a:t>– </a:t>
            </a:r>
            <a:r>
              <a:rPr lang="en-IN" sz="3000" b="1" i="0" u="none" strike="noStrike" cap="none" dirty="0">
                <a:solidFill>
                  <a:schemeClr val="tx1"/>
                </a:solidFill>
                <a:latin typeface="Candara"/>
                <a:ea typeface="Candara"/>
                <a:cs typeface="Candara"/>
                <a:sym typeface="Candara"/>
              </a:rPr>
              <a:t>Coder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22CE0-D1DE-8D2E-CE97-2DD844412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0C617-3E61-31D0-3E2D-C718D6C53D6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A70864-D443-04E0-C65C-93395DF666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02EE45-03BE-4259-CA22-7CF21DAB50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93" y="934279"/>
            <a:ext cx="8845013" cy="54220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5708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FA68-38D8-0F84-CBFD-288A49A5C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FD9BE-549F-32FB-CC82-6F7D3C34C12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BC6AC-A622-E105-C13F-B884AFC8B7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ECA2BA-5CAA-8EE9-C0D1-60AEE35FF4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6" y="927652"/>
            <a:ext cx="8938591" cy="54286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5124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E2B43-4191-3FD0-7C19-AFB10C99F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69BE2-FE8C-34CA-3504-C96531BE791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A34388-2000-C950-129F-FEA71B0A35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5DC3F7-551A-11FD-FBBC-0ECAD02524B1}"/>
              </a:ext>
            </a:extLst>
          </p:cNvPr>
          <p:cNvSpPr txBox="1"/>
          <p:nvPr/>
        </p:nvSpPr>
        <p:spPr>
          <a:xfrm>
            <a:off x="457200" y="1391478"/>
            <a:ext cx="8229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In summary, our music player application, developed using React and seamlessly integrated with Spotify, has effectively fulfilled its mission of delivering a personalized and seamless music listening experience. The application's capability to showcase all albums within a user's Spotify library, play any track from their playlists, and effortlessly navigate between songs underscores its user-centric design philosophy."</a:t>
            </a:r>
            <a:endParaRPr lang="en-IN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364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32C86-9225-EC1F-A85E-529A8AB6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E510B-384A-087D-3383-E6C99F5584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https://www.w3schools.com/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https://legacy.reactjs.org/docs/getting-started.html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https://www.geeksforgeeks.org/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5FFDA-FE25-63DE-4B8E-500BD6ECF6A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BF153-A47A-F27D-92EA-A748C1F57D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5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D1CDA-F8AE-5AD2-4E10-C345899412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 algn="ctr">
              <a:buNone/>
            </a:pPr>
            <a:r>
              <a:rPr lang="en-US" sz="9600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F3BF1-3F27-EA3E-5E69-9B085B365AB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B9B5D-DEA3-284C-EEB9-470D1EDB55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9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C9EFF-330A-8CA0-1295-6AF1CA73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CEB9F-6EA4-1C25-3BCB-F5A6F8B14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312" y="900974"/>
            <a:ext cx="8229600" cy="4525963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• Introduction </a:t>
            </a:r>
          </a:p>
          <a:p>
            <a:pPr marL="114300" indent="0">
              <a:buNone/>
            </a:pPr>
            <a:r>
              <a:rPr lang="en-US" dirty="0"/>
              <a:t>• Objective</a:t>
            </a:r>
          </a:p>
          <a:p>
            <a:pPr marL="114300" indent="0">
              <a:buNone/>
            </a:pPr>
            <a:r>
              <a:rPr lang="en-US" dirty="0"/>
              <a:t>• Features Added</a:t>
            </a:r>
          </a:p>
          <a:p>
            <a:pPr marL="114300" indent="0">
              <a:buNone/>
            </a:pPr>
            <a:r>
              <a:rPr lang="en-US" dirty="0"/>
              <a:t>• Features</a:t>
            </a:r>
          </a:p>
          <a:p>
            <a:pPr marL="114300" indent="0">
              <a:buNone/>
            </a:pPr>
            <a:r>
              <a:rPr lang="en-US" dirty="0"/>
              <a:t>• Algorithm </a:t>
            </a:r>
          </a:p>
          <a:p>
            <a:pPr marL="114300" indent="0">
              <a:buNone/>
            </a:pPr>
            <a:r>
              <a:rPr lang="en-US" dirty="0"/>
              <a:t>• Tech Stack</a:t>
            </a:r>
          </a:p>
          <a:p>
            <a:pPr marL="114300" indent="0">
              <a:buNone/>
            </a:pPr>
            <a:r>
              <a:rPr lang="en-US" dirty="0"/>
              <a:t>• Result</a:t>
            </a:r>
          </a:p>
          <a:p>
            <a:pPr marL="114300" indent="0">
              <a:buNone/>
            </a:pPr>
            <a:r>
              <a:rPr lang="en-US" dirty="0"/>
              <a:t>• Source Code (screenshots)</a:t>
            </a:r>
          </a:p>
          <a:p>
            <a:pPr marL="114300" indent="0">
              <a:buNone/>
            </a:pPr>
            <a:r>
              <a:rPr lang="en-US" dirty="0"/>
              <a:t>• Conclusion </a:t>
            </a:r>
          </a:p>
          <a:p>
            <a:pPr marL="114300" indent="0">
              <a:buNone/>
            </a:pPr>
            <a:r>
              <a:rPr lang="en-US" dirty="0"/>
              <a:t>• References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4AB91-DAA9-65DA-FD28-E199DDA87FF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5C28C-645D-C7AB-07AA-2DBC1A688C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0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26A22-8A09-0438-4027-7CA685C3A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6542E-102E-AC2B-578D-412EEB44D7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dirty="0"/>
              <a:t>•  Welcome to our project, a web music streaming platform based on Spotify.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•  Our project aims to recreate the core functionalities of Spotify through a clone built using modern development tools.</a:t>
            </a:r>
          </a:p>
          <a:p>
            <a:pPr marL="114300" indent="0">
              <a:buNone/>
            </a:pPr>
            <a:r>
              <a:rPr lang="en-US" sz="2400" dirty="0"/>
              <a:t> </a:t>
            </a:r>
            <a:endParaRPr lang="en-US" sz="2000" dirty="0"/>
          </a:p>
          <a:p>
            <a:pPr marL="114300" indent="0">
              <a:buNone/>
            </a:pPr>
            <a:r>
              <a:rPr lang="en-US" sz="2400" dirty="0"/>
              <a:t>•  "Get ready to embark on a musical journey tailored just for you! Stay tuned as we unveil a music player designed to elevate your listening experience like never before."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17A3B-7289-BE45-8DCF-F41E99ABCEE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8932B-CF8F-7ACF-FD0C-B4893E41A3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57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0924-1044-D247-CB28-F7E93E2C9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BD568-F372-1F92-FB3D-D1F79E449C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l">
              <a:buNone/>
            </a:pPr>
            <a:r>
              <a:rPr lang="en-US" sz="2400" dirty="0"/>
              <a:t>•  Objectives of our Project:</a:t>
            </a:r>
          </a:p>
          <a:p>
            <a:pPr marL="114300" indent="0" algn="l">
              <a:buNone/>
            </a:pPr>
            <a:endParaRPr lang="en-US" sz="24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Develop a fully functional Spotify clone using React.js.</a:t>
            </a:r>
          </a:p>
          <a:p>
            <a:pPr marL="457200" lvl="1" indent="0">
              <a:buNone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Integrate an API to fetch and display the music library dynamically.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Implement key features such as music playback, search option, add to queue, add or delete a playlist and user authentication.</a:t>
            </a:r>
          </a:p>
          <a:p>
            <a:pPr marL="628650" indent="-514350">
              <a:buAutoNum type="arabicPeriod"/>
            </a:pPr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B3AC5-B823-A300-1B5D-0EEC4B8E176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380DB-2364-6808-0252-365DD13250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50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0965-A3EB-DD55-CA85-A46287376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Added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6EDAA-CC3E-67A7-F046-678E40CD74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• Added a search option</a:t>
            </a:r>
          </a:p>
          <a:p>
            <a:pPr marL="114300" indent="0">
              <a:buNone/>
            </a:pPr>
            <a:r>
              <a:rPr lang="en-US" dirty="0"/>
              <a:t>• Added an option to create or delete playlists</a:t>
            </a:r>
          </a:p>
          <a:p>
            <a:pPr marL="114300" indent="0">
              <a:buNone/>
            </a:pPr>
            <a:r>
              <a:rPr lang="en-US" dirty="0"/>
              <a:t>• Added an option to queue music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46D27-95B5-AC1E-3883-5B5ED326E3F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B3D5F-CCAF-B2E0-8F92-37CAB086AC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57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D39CC-2C10-1054-0E4C-5005EFF5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90E99-7202-68D9-3AB8-AFE42D8E79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l">
              <a:buNone/>
            </a:pPr>
            <a:r>
              <a:rPr lang="en-US" sz="2400" dirty="0"/>
              <a:t>•  Features of our Project: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Seamless music playback.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Music playback controls such as  play, pause, skip, rewind, and volume control.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Access to your favorite music playlists and the ability to create or delete playlists.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A sleek and intuitive user interface enhancing the overall listening experience.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Music queuing.</a:t>
            </a:r>
          </a:p>
          <a:p>
            <a:pPr marL="114300" indent="0" algn="l">
              <a:buNone/>
            </a:pPr>
            <a:endParaRPr lang="en-IN" sz="2400" dirty="0"/>
          </a:p>
          <a:p>
            <a:pPr marL="114300" indent="0" algn="l">
              <a:buNone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C9E39-4B4A-B306-90AD-229A6F71222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82F04B-6EE3-31A3-22B0-F6490BCDDE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18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71823-2DA2-F831-DDAC-AAC8E66D6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6513B-8FAA-1220-49C8-FC84889AF7C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C273B-ECFE-139D-1C1A-C8BD1D6E27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6931F9-902C-71C0-1C7D-A01493477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70" y="975691"/>
            <a:ext cx="8686799" cy="546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04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6A2A8-AB36-FACE-806A-668124E35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C48CF-C437-4F6C-3580-B2C7D2FD1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66018"/>
            <a:ext cx="8229600" cy="4525963"/>
          </a:xfrm>
        </p:spPr>
        <p:txBody>
          <a:bodyPr/>
          <a:lstStyle/>
          <a:p>
            <a:pPr marL="114300" indent="0">
              <a:buNone/>
            </a:pPr>
            <a:r>
              <a:rPr lang="en-US" sz="3200" dirty="0"/>
              <a:t>•  </a:t>
            </a:r>
            <a:r>
              <a:rPr lang="en-US" dirty="0"/>
              <a:t>Frontend: </a:t>
            </a:r>
          </a:p>
          <a:p>
            <a:r>
              <a:rPr lang="en-US" sz="2800" dirty="0"/>
              <a:t>React.js : For building the user interface.</a:t>
            </a:r>
          </a:p>
          <a:p>
            <a:r>
              <a:rPr lang="en-US" sz="2800" dirty="0"/>
              <a:t>Context Hook : For state management.</a:t>
            </a:r>
          </a:p>
          <a:p>
            <a:r>
              <a:rPr lang="en-US" sz="2800" dirty="0"/>
              <a:t>React Router : For handling routing within the application.</a:t>
            </a:r>
          </a:p>
          <a:p>
            <a:r>
              <a:rPr lang="en-US" sz="2800" dirty="0"/>
              <a:t>Axios : For making HTTP requests to the Spotify API</a:t>
            </a:r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en-US" sz="3200" dirty="0"/>
              <a:t>•  </a:t>
            </a:r>
            <a:r>
              <a:rPr lang="en-US" dirty="0"/>
              <a:t>APIs: </a:t>
            </a:r>
          </a:p>
          <a:p>
            <a:r>
              <a:rPr lang="en-US" sz="2800" dirty="0"/>
              <a:t>Spotify API: For fetching user data, playlists, and music.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80418-1544-CA26-B974-E21E6DE4D60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C1F432-D4D6-27BB-4BC1-292F5B6BE3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03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E8A06-8E44-0D57-BBA6-0CD853F69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C5206-01FB-4E47-692E-58A2C4A717D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09C4F-AC3E-5614-5DDF-365BD43C6E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AEB63D-9A4B-FB22-B820-C5F05100F5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9" y="974035"/>
            <a:ext cx="8942241" cy="53074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4280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1972</TotalTime>
  <Words>483</Words>
  <Application>Microsoft Office PowerPoint</Application>
  <PresentationFormat>On-screen Show (4:3)</PresentationFormat>
  <Paragraphs>100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Candara</vt:lpstr>
      <vt:lpstr>Times New Roman</vt:lpstr>
      <vt:lpstr>Arial</vt:lpstr>
      <vt:lpstr>Calibri</vt:lpstr>
      <vt:lpstr>Office Theme</vt:lpstr>
      <vt:lpstr>PowerPoint Presentation</vt:lpstr>
      <vt:lpstr>Index</vt:lpstr>
      <vt:lpstr>Introduction</vt:lpstr>
      <vt:lpstr>Objective</vt:lpstr>
      <vt:lpstr>Features Added</vt:lpstr>
      <vt:lpstr>Features</vt:lpstr>
      <vt:lpstr>Algorithm</vt:lpstr>
      <vt:lpstr>Tech Stack</vt:lpstr>
      <vt:lpstr>Result</vt:lpstr>
      <vt:lpstr>Result</vt:lpstr>
      <vt:lpstr>Source Code</vt:lpstr>
      <vt:lpstr>Conclusion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Devansh Aggarwal</cp:lastModifiedBy>
  <cp:revision>80</cp:revision>
  <dcterms:created xsi:type="dcterms:W3CDTF">2010-04-09T07:36:15Z</dcterms:created>
  <dcterms:modified xsi:type="dcterms:W3CDTF">2024-05-23T04:23:05Z</dcterms:modified>
</cp:coreProperties>
</file>