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28ADA58-B169-461C-9D52-5D7B723DCD03}">
  <a:tblStyle styleId="{A28ADA58-B169-461C-9D52-5D7B723DCD0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3e2fd5000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3e2fd50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3e2fd5000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3e2fd500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3e2fd5000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3e2fd500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3e2fd5000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3e2fd500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3d856cb01_2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3d856cb01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3d856cb01_2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3d856cb01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3d856cb01_2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3d856cb01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3d856cb01_2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3d856cb01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3d856cb01_2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3d856cb01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3d856cb01_2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3d856cb01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3d856cb01_2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3d856cb01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595850" y="2906213"/>
            <a:ext cx="6154500" cy="1188000"/>
          </a:xfrm>
          <a:prstGeom prst="rect">
            <a:avLst/>
          </a:prstGeom>
        </p:spPr>
        <p:txBody>
          <a:bodyPr anchorCtr="0" anchor="b" bIns="91425" lIns="91425" spcFirstLastPara="1" rIns="91425" wrap="square" tIns="91425">
            <a:noAutofit/>
          </a:bodyPr>
          <a:lstStyle>
            <a:lvl1pPr lvl="0">
              <a:spcBef>
                <a:spcPts val="0"/>
              </a:spcBef>
              <a:spcAft>
                <a:spcPts val="0"/>
              </a:spcAft>
              <a:buSzPts val="5800"/>
              <a:buNone/>
              <a:defRPr sz="5800"/>
            </a:lvl1pPr>
            <a:lvl2pPr lvl="1" algn="ctr">
              <a:spcBef>
                <a:spcPts val="0"/>
              </a:spcBef>
              <a:spcAft>
                <a:spcPts val="0"/>
              </a:spcAft>
              <a:buSzPts val="5800"/>
              <a:buNone/>
              <a:defRPr sz="5800"/>
            </a:lvl2pPr>
            <a:lvl3pPr lvl="2" algn="ctr">
              <a:spcBef>
                <a:spcPts val="0"/>
              </a:spcBef>
              <a:spcAft>
                <a:spcPts val="0"/>
              </a:spcAft>
              <a:buSzPts val="5800"/>
              <a:buNone/>
              <a:defRPr sz="5800"/>
            </a:lvl3pPr>
            <a:lvl4pPr lvl="3" algn="ctr">
              <a:spcBef>
                <a:spcPts val="0"/>
              </a:spcBef>
              <a:spcAft>
                <a:spcPts val="0"/>
              </a:spcAft>
              <a:buSzPts val="5800"/>
              <a:buNone/>
              <a:defRPr sz="5800"/>
            </a:lvl4pPr>
            <a:lvl5pPr lvl="4" algn="ctr">
              <a:spcBef>
                <a:spcPts val="0"/>
              </a:spcBef>
              <a:spcAft>
                <a:spcPts val="0"/>
              </a:spcAft>
              <a:buSzPts val="5800"/>
              <a:buNone/>
              <a:defRPr sz="5800"/>
            </a:lvl5pPr>
            <a:lvl6pPr lvl="5" algn="ctr">
              <a:spcBef>
                <a:spcPts val="0"/>
              </a:spcBef>
              <a:spcAft>
                <a:spcPts val="0"/>
              </a:spcAft>
              <a:buSzPts val="5800"/>
              <a:buNone/>
              <a:defRPr sz="5800"/>
            </a:lvl6pPr>
            <a:lvl7pPr lvl="6" algn="ctr">
              <a:spcBef>
                <a:spcPts val="0"/>
              </a:spcBef>
              <a:spcAft>
                <a:spcPts val="0"/>
              </a:spcAft>
              <a:buSzPts val="5800"/>
              <a:buNone/>
              <a:defRPr sz="5800"/>
            </a:lvl7pPr>
            <a:lvl8pPr lvl="7" algn="ctr">
              <a:spcBef>
                <a:spcPts val="0"/>
              </a:spcBef>
              <a:spcAft>
                <a:spcPts val="0"/>
              </a:spcAft>
              <a:buSzPts val="5800"/>
              <a:buNone/>
              <a:defRPr sz="5800"/>
            </a:lvl8pPr>
            <a:lvl9pPr lvl="8" algn="ctr">
              <a:spcBef>
                <a:spcPts val="0"/>
              </a:spcBef>
              <a:spcAft>
                <a:spcPts val="0"/>
              </a:spcAft>
              <a:buSzPts val="5800"/>
              <a:buNone/>
              <a:defRPr sz="5800"/>
            </a:lvl9pPr>
          </a:lstStyle>
          <a:p/>
        </p:txBody>
      </p:sp>
      <p:sp>
        <p:nvSpPr>
          <p:cNvPr id="11" name="Google Shape;11;p2"/>
          <p:cNvSpPr/>
          <p:nvPr/>
        </p:nvSpPr>
        <p:spPr>
          <a:xfrm>
            <a:off x="595850" y="4392919"/>
            <a:ext cx="60168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11"/>
          <p:cNvSpPr txBox="1"/>
          <p:nvPr>
            <p:ph idx="1" type="body"/>
          </p:nvPr>
        </p:nvSpPr>
        <p:spPr>
          <a:xfrm>
            <a:off x="588700" y="4406306"/>
            <a:ext cx="7966500" cy="278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58" name="Google Shape;58;p11"/>
          <p:cNvSpPr/>
          <p:nvPr/>
        </p:nvSpPr>
        <p:spPr>
          <a:xfrm>
            <a:off x="2584275" y="451669"/>
            <a:ext cx="39960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Gold">
  <p:cSld name="TITLE_AND_BODY_1_1">
    <p:bg>
      <p:bgPr>
        <a:solidFill>
          <a:schemeClr val="accent3"/>
        </a:solidFill>
      </p:bgPr>
    </p:bg>
    <p:spTree>
      <p:nvGrpSpPr>
        <p:cNvPr id="62" name="Shape 62"/>
        <p:cNvGrpSpPr/>
        <p:nvPr/>
      </p:nvGrpSpPr>
      <p:grpSpPr>
        <a:xfrm>
          <a:off x="0" y="0"/>
          <a:ext cx="0" cy="0"/>
          <a:chOff x="0" y="0"/>
          <a:chExt cx="0" cy="0"/>
        </a:xfrm>
      </p:grpSpPr>
      <p:sp>
        <p:nvSpPr>
          <p:cNvPr id="63" name="Google Shape;63;p13"/>
          <p:cNvSpPr/>
          <p:nvPr/>
        </p:nvSpPr>
        <p:spPr>
          <a:xfrm>
            <a:off x="0" y="1069462"/>
            <a:ext cx="412800" cy="2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txBox="1"/>
          <p:nvPr>
            <p:ph type="title"/>
          </p:nvPr>
        </p:nvSpPr>
        <p:spPr>
          <a:xfrm>
            <a:off x="457200" y="447620"/>
            <a:ext cx="8229600" cy="10719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5" name="Google Shape;65;p13"/>
          <p:cNvSpPr txBox="1"/>
          <p:nvPr>
            <p:ph idx="1" type="body"/>
          </p:nvPr>
        </p:nvSpPr>
        <p:spPr>
          <a:xfrm>
            <a:off x="561950" y="1880794"/>
            <a:ext cx="8020200" cy="28152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
        <p:nvSpPr>
          <p:cNvPr id="66" name="Google Shape;66;p13"/>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 Gold">
  <p:cSld name="TITLE_AND_TWO_COLUMNS_2_1">
    <p:bg>
      <p:bgPr>
        <a:solidFill>
          <a:schemeClr val="accent3"/>
        </a:solidFill>
      </p:bgPr>
    </p:bg>
    <p:spTree>
      <p:nvGrpSpPr>
        <p:cNvPr id="67" name="Shape 67"/>
        <p:cNvGrpSpPr/>
        <p:nvPr/>
      </p:nvGrpSpPr>
      <p:grpSpPr>
        <a:xfrm>
          <a:off x="0" y="0"/>
          <a:ext cx="0" cy="0"/>
          <a:chOff x="0" y="0"/>
          <a:chExt cx="0" cy="0"/>
        </a:xfrm>
      </p:grpSpPr>
      <p:sp>
        <p:nvSpPr>
          <p:cNvPr id="68" name="Google Shape;68;p14"/>
          <p:cNvSpPr/>
          <p:nvPr/>
        </p:nvSpPr>
        <p:spPr>
          <a:xfrm>
            <a:off x="0" y="1069462"/>
            <a:ext cx="412800" cy="2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txBox="1"/>
          <p:nvPr>
            <p:ph type="title"/>
          </p:nvPr>
        </p:nvSpPr>
        <p:spPr>
          <a:xfrm>
            <a:off x="457200" y="447620"/>
            <a:ext cx="8229600" cy="10719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0" name="Google Shape;70;p14"/>
          <p:cNvSpPr txBox="1"/>
          <p:nvPr>
            <p:ph idx="1" type="body"/>
          </p:nvPr>
        </p:nvSpPr>
        <p:spPr>
          <a:xfrm>
            <a:off x="457200" y="1852210"/>
            <a:ext cx="3561000" cy="3073800"/>
          </a:xfrm>
          <a:prstGeom prst="rect">
            <a:avLst/>
          </a:prstGeom>
        </p:spPr>
        <p:txBody>
          <a:bodyPr anchorCtr="0" anchor="t" bIns="91425" lIns="91425" spcFirstLastPara="1" rIns="91425" wrap="square" tIns="91425">
            <a:noAutofit/>
          </a:bodyPr>
          <a:lstStyle>
            <a:lvl1pPr indent="-342900" lvl="0" marL="457200" rtl="0">
              <a:lnSpc>
                <a:spcPct val="115000"/>
              </a:lnSpc>
              <a:spcBef>
                <a:spcPts val="600"/>
              </a:spcBef>
              <a:spcAft>
                <a:spcPts val="0"/>
              </a:spcAft>
              <a:buSzPts val="1800"/>
              <a:buChar char="○"/>
              <a:defRPr sz="1800"/>
            </a:lvl1pPr>
            <a:lvl2pPr indent="-342900" lvl="1" marL="914400" rtl="0">
              <a:lnSpc>
                <a:spcPct val="115000"/>
              </a:lnSpc>
              <a:spcBef>
                <a:spcPts val="0"/>
              </a:spcBef>
              <a:spcAft>
                <a:spcPts val="0"/>
              </a:spcAft>
              <a:buSzPts val="1800"/>
              <a:buChar char="●"/>
              <a:defRPr sz="1800"/>
            </a:lvl2pPr>
            <a:lvl3pPr indent="-342900" lvl="2" marL="1371600" rtl="0">
              <a:lnSpc>
                <a:spcPct val="115000"/>
              </a:lnSpc>
              <a:spcBef>
                <a:spcPts val="0"/>
              </a:spcBef>
              <a:spcAft>
                <a:spcPts val="0"/>
              </a:spcAft>
              <a:buSzPts val="1800"/>
              <a:buChar char="■"/>
              <a:defRPr sz="1800"/>
            </a:lvl3pPr>
            <a:lvl4pPr indent="-342900" lvl="3" marL="1828800" rtl="0">
              <a:lnSpc>
                <a:spcPct val="115000"/>
              </a:lnSpc>
              <a:spcBef>
                <a:spcPts val="0"/>
              </a:spcBef>
              <a:spcAft>
                <a:spcPts val="0"/>
              </a:spcAft>
              <a:buSzPts val="1800"/>
              <a:buChar char="●"/>
              <a:defRPr sz="1800"/>
            </a:lvl4pPr>
            <a:lvl5pPr indent="-342900" lvl="4" marL="2286000" rtl="0">
              <a:lnSpc>
                <a:spcPct val="115000"/>
              </a:lnSpc>
              <a:spcBef>
                <a:spcPts val="0"/>
              </a:spcBef>
              <a:spcAft>
                <a:spcPts val="0"/>
              </a:spcAft>
              <a:buSzPts val="1800"/>
              <a:buChar char="○"/>
              <a:defRPr sz="1800"/>
            </a:lvl5pPr>
            <a:lvl6pPr indent="-342900" lvl="5" marL="2743200" rtl="0">
              <a:lnSpc>
                <a:spcPct val="115000"/>
              </a:lnSpc>
              <a:spcBef>
                <a:spcPts val="0"/>
              </a:spcBef>
              <a:spcAft>
                <a:spcPts val="0"/>
              </a:spcAft>
              <a:buSzPts val="1800"/>
              <a:buChar char="■"/>
              <a:defRPr sz="1800"/>
            </a:lvl6pPr>
            <a:lvl7pPr indent="-342900" lvl="6" marL="3200400" rtl="0">
              <a:lnSpc>
                <a:spcPct val="115000"/>
              </a:lnSpc>
              <a:spcBef>
                <a:spcPts val="0"/>
              </a:spcBef>
              <a:spcAft>
                <a:spcPts val="0"/>
              </a:spcAft>
              <a:buSzPts val="1800"/>
              <a:buChar char="●"/>
              <a:defRPr sz="1800"/>
            </a:lvl7pPr>
            <a:lvl8pPr indent="-342900" lvl="7" marL="3657600" rtl="0">
              <a:lnSpc>
                <a:spcPct val="115000"/>
              </a:lnSpc>
              <a:spcBef>
                <a:spcPts val="0"/>
              </a:spcBef>
              <a:spcAft>
                <a:spcPts val="0"/>
              </a:spcAft>
              <a:buSzPts val="1800"/>
              <a:buChar char="○"/>
              <a:defRPr sz="1800"/>
            </a:lvl8pPr>
            <a:lvl9pPr indent="-342900" lvl="8" marL="4114800" rtl="0">
              <a:lnSpc>
                <a:spcPct val="115000"/>
              </a:lnSpc>
              <a:spcBef>
                <a:spcPts val="0"/>
              </a:spcBef>
              <a:spcAft>
                <a:spcPts val="0"/>
              </a:spcAft>
              <a:buSzPts val="1800"/>
              <a:buChar char="■"/>
              <a:defRPr sz="1800"/>
            </a:lvl9pPr>
          </a:lstStyle>
          <a:p/>
        </p:txBody>
      </p:sp>
      <p:sp>
        <p:nvSpPr>
          <p:cNvPr id="71" name="Google Shape;71;p14"/>
          <p:cNvSpPr txBox="1"/>
          <p:nvPr>
            <p:ph idx="2" type="body"/>
          </p:nvPr>
        </p:nvSpPr>
        <p:spPr>
          <a:xfrm>
            <a:off x="5131069" y="1852125"/>
            <a:ext cx="3600000" cy="3073800"/>
          </a:xfrm>
          <a:prstGeom prst="rect">
            <a:avLst/>
          </a:prstGeom>
        </p:spPr>
        <p:txBody>
          <a:bodyPr anchorCtr="0" anchor="t" bIns="91425" lIns="91425" spcFirstLastPara="1" rIns="91425" wrap="square" tIns="91425">
            <a:noAutofit/>
          </a:bodyPr>
          <a:lstStyle>
            <a:lvl1pPr indent="-342900" lvl="0" marL="457200" rtl="0">
              <a:lnSpc>
                <a:spcPct val="115000"/>
              </a:lnSpc>
              <a:spcBef>
                <a:spcPts val="600"/>
              </a:spcBef>
              <a:spcAft>
                <a:spcPts val="0"/>
              </a:spcAft>
              <a:buSzPts val="1800"/>
              <a:buChar char="○"/>
              <a:defRPr sz="1800"/>
            </a:lvl1pPr>
            <a:lvl2pPr indent="-342900" lvl="1" marL="914400" rtl="0">
              <a:lnSpc>
                <a:spcPct val="115000"/>
              </a:lnSpc>
              <a:spcBef>
                <a:spcPts val="0"/>
              </a:spcBef>
              <a:spcAft>
                <a:spcPts val="0"/>
              </a:spcAft>
              <a:buSzPts val="1800"/>
              <a:buChar char="●"/>
              <a:defRPr sz="1800"/>
            </a:lvl2pPr>
            <a:lvl3pPr indent="-342900" lvl="2" marL="1371600" rtl="0">
              <a:lnSpc>
                <a:spcPct val="115000"/>
              </a:lnSpc>
              <a:spcBef>
                <a:spcPts val="0"/>
              </a:spcBef>
              <a:spcAft>
                <a:spcPts val="0"/>
              </a:spcAft>
              <a:buSzPts val="1800"/>
              <a:buChar char="■"/>
              <a:defRPr sz="1800"/>
            </a:lvl3pPr>
            <a:lvl4pPr indent="-342900" lvl="3" marL="1828800" rtl="0">
              <a:lnSpc>
                <a:spcPct val="115000"/>
              </a:lnSpc>
              <a:spcBef>
                <a:spcPts val="0"/>
              </a:spcBef>
              <a:spcAft>
                <a:spcPts val="0"/>
              </a:spcAft>
              <a:buSzPts val="1800"/>
              <a:buChar char="●"/>
              <a:defRPr sz="1800"/>
            </a:lvl4pPr>
            <a:lvl5pPr indent="-342900" lvl="4" marL="2286000" rtl="0">
              <a:lnSpc>
                <a:spcPct val="115000"/>
              </a:lnSpc>
              <a:spcBef>
                <a:spcPts val="0"/>
              </a:spcBef>
              <a:spcAft>
                <a:spcPts val="0"/>
              </a:spcAft>
              <a:buSzPts val="1800"/>
              <a:buChar char="○"/>
              <a:defRPr sz="1800"/>
            </a:lvl5pPr>
            <a:lvl6pPr indent="-342900" lvl="5" marL="2743200" rtl="0">
              <a:lnSpc>
                <a:spcPct val="115000"/>
              </a:lnSpc>
              <a:spcBef>
                <a:spcPts val="0"/>
              </a:spcBef>
              <a:spcAft>
                <a:spcPts val="0"/>
              </a:spcAft>
              <a:buSzPts val="1800"/>
              <a:buChar char="■"/>
              <a:defRPr sz="1800"/>
            </a:lvl6pPr>
            <a:lvl7pPr indent="-342900" lvl="6" marL="3200400" rtl="0">
              <a:lnSpc>
                <a:spcPct val="115000"/>
              </a:lnSpc>
              <a:spcBef>
                <a:spcPts val="0"/>
              </a:spcBef>
              <a:spcAft>
                <a:spcPts val="0"/>
              </a:spcAft>
              <a:buSzPts val="1800"/>
              <a:buChar char="●"/>
              <a:defRPr sz="1800"/>
            </a:lvl7pPr>
            <a:lvl8pPr indent="-342900" lvl="7" marL="3657600" rtl="0">
              <a:lnSpc>
                <a:spcPct val="115000"/>
              </a:lnSpc>
              <a:spcBef>
                <a:spcPts val="0"/>
              </a:spcBef>
              <a:spcAft>
                <a:spcPts val="0"/>
              </a:spcAft>
              <a:buSzPts val="1800"/>
              <a:buChar char="○"/>
              <a:defRPr sz="1800"/>
            </a:lvl8pPr>
            <a:lvl9pPr indent="-342900" lvl="8" marL="4114800" rtl="0">
              <a:lnSpc>
                <a:spcPct val="115000"/>
              </a:lnSpc>
              <a:spcBef>
                <a:spcPts val="0"/>
              </a:spcBef>
              <a:spcAft>
                <a:spcPts val="0"/>
              </a:spcAft>
              <a:buSzPts val="1800"/>
              <a:buChar char="■"/>
              <a:defRPr sz="1800"/>
            </a:lvl9pPr>
          </a:lstStyle>
          <a:p/>
        </p:txBody>
      </p:sp>
      <p:sp>
        <p:nvSpPr>
          <p:cNvPr id="72" name="Google Shape;72;p14"/>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 Gold">
  <p:cSld name="TITLE_AND_TWO_COLUMNS_1_1_1">
    <p:bg>
      <p:bgPr>
        <a:solidFill>
          <a:schemeClr val="accent3"/>
        </a:solidFill>
      </p:bgPr>
    </p:bg>
    <p:spTree>
      <p:nvGrpSpPr>
        <p:cNvPr id="73" name="Shape 73"/>
        <p:cNvGrpSpPr/>
        <p:nvPr/>
      </p:nvGrpSpPr>
      <p:grpSpPr>
        <a:xfrm>
          <a:off x="0" y="0"/>
          <a:ext cx="0" cy="0"/>
          <a:chOff x="0" y="0"/>
          <a:chExt cx="0" cy="0"/>
        </a:xfrm>
      </p:grpSpPr>
      <p:sp>
        <p:nvSpPr>
          <p:cNvPr id="74" name="Google Shape;74;p15"/>
          <p:cNvSpPr/>
          <p:nvPr/>
        </p:nvSpPr>
        <p:spPr>
          <a:xfrm>
            <a:off x="0" y="1069462"/>
            <a:ext cx="412800" cy="2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txBox="1"/>
          <p:nvPr>
            <p:ph type="title"/>
          </p:nvPr>
        </p:nvSpPr>
        <p:spPr>
          <a:xfrm>
            <a:off x="457200" y="447620"/>
            <a:ext cx="8229600" cy="10719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6" name="Google Shape;76;p15"/>
          <p:cNvSpPr txBox="1"/>
          <p:nvPr>
            <p:ph idx="1" type="body"/>
          </p:nvPr>
        </p:nvSpPr>
        <p:spPr>
          <a:xfrm>
            <a:off x="397575" y="1846388"/>
            <a:ext cx="2691000" cy="2838300"/>
          </a:xfrm>
          <a:prstGeom prst="rect">
            <a:avLst/>
          </a:prstGeom>
        </p:spPr>
        <p:txBody>
          <a:bodyPr anchorCtr="0" anchor="t" bIns="91425" lIns="91425" spcFirstLastPara="1" rIns="91425" wrap="square" tIns="91425">
            <a:noAutofit/>
          </a:bodyPr>
          <a:lstStyle>
            <a:lvl1pPr indent="-330200" lvl="0" marL="457200" rtl="0">
              <a:lnSpc>
                <a:spcPct val="115000"/>
              </a:lnSpc>
              <a:spcBef>
                <a:spcPts val="600"/>
              </a:spcBef>
              <a:spcAft>
                <a:spcPts val="0"/>
              </a:spcAft>
              <a:buSzPts val="1600"/>
              <a:buChar char="○"/>
              <a:defRPr sz="1600"/>
            </a:lvl1pPr>
            <a:lvl2pPr indent="-330200" lvl="1" marL="914400" rtl="0">
              <a:lnSpc>
                <a:spcPct val="115000"/>
              </a:lnSpc>
              <a:spcBef>
                <a:spcPts val="0"/>
              </a:spcBef>
              <a:spcAft>
                <a:spcPts val="0"/>
              </a:spcAft>
              <a:buSzPts val="1600"/>
              <a:buChar char="●"/>
              <a:defRPr sz="1600"/>
            </a:lvl2pPr>
            <a:lvl3pPr indent="-330200" lvl="2" marL="1371600" rtl="0">
              <a:lnSpc>
                <a:spcPct val="115000"/>
              </a:lnSpc>
              <a:spcBef>
                <a:spcPts val="0"/>
              </a:spcBef>
              <a:spcAft>
                <a:spcPts val="0"/>
              </a:spcAft>
              <a:buSzPts val="1600"/>
              <a:buChar char="■"/>
              <a:defRPr sz="1600"/>
            </a:lvl3pPr>
            <a:lvl4pPr indent="-330200" lvl="3" marL="1828800" rtl="0">
              <a:lnSpc>
                <a:spcPct val="115000"/>
              </a:lnSpc>
              <a:spcBef>
                <a:spcPts val="0"/>
              </a:spcBef>
              <a:spcAft>
                <a:spcPts val="0"/>
              </a:spcAft>
              <a:buSzPts val="1600"/>
              <a:buChar char="●"/>
              <a:defRPr sz="1600"/>
            </a:lvl4pPr>
            <a:lvl5pPr indent="-330200" lvl="4" marL="2286000" rtl="0">
              <a:lnSpc>
                <a:spcPct val="115000"/>
              </a:lnSpc>
              <a:spcBef>
                <a:spcPts val="0"/>
              </a:spcBef>
              <a:spcAft>
                <a:spcPts val="0"/>
              </a:spcAft>
              <a:buSzPts val="1600"/>
              <a:buChar char="○"/>
              <a:defRPr sz="1600"/>
            </a:lvl5pPr>
            <a:lvl6pPr indent="-330200" lvl="5" marL="2743200" rtl="0">
              <a:lnSpc>
                <a:spcPct val="115000"/>
              </a:lnSpc>
              <a:spcBef>
                <a:spcPts val="0"/>
              </a:spcBef>
              <a:spcAft>
                <a:spcPts val="0"/>
              </a:spcAft>
              <a:buSzPts val="1600"/>
              <a:buChar char="■"/>
              <a:defRPr sz="1600"/>
            </a:lvl6pPr>
            <a:lvl7pPr indent="-330200" lvl="6" marL="3200400" rtl="0">
              <a:lnSpc>
                <a:spcPct val="115000"/>
              </a:lnSpc>
              <a:spcBef>
                <a:spcPts val="0"/>
              </a:spcBef>
              <a:spcAft>
                <a:spcPts val="0"/>
              </a:spcAft>
              <a:buSzPts val="1600"/>
              <a:buChar char="●"/>
              <a:defRPr sz="1600"/>
            </a:lvl7pPr>
            <a:lvl8pPr indent="-330200" lvl="7" marL="3657600" rtl="0">
              <a:lnSpc>
                <a:spcPct val="115000"/>
              </a:lnSpc>
              <a:spcBef>
                <a:spcPts val="0"/>
              </a:spcBef>
              <a:spcAft>
                <a:spcPts val="0"/>
              </a:spcAft>
              <a:buSzPts val="1600"/>
              <a:buChar char="○"/>
              <a:defRPr sz="1600"/>
            </a:lvl8pPr>
            <a:lvl9pPr indent="-330200" lvl="8" marL="4114800" rtl="0">
              <a:lnSpc>
                <a:spcPct val="115000"/>
              </a:lnSpc>
              <a:spcBef>
                <a:spcPts val="0"/>
              </a:spcBef>
              <a:spcAft>
                <a:spcPts val="0"/>
              </a:spcAft>
              <a:buSzPts val="1600"/>
              <a:buChar char="■"/>
              <a:defRPr sz="1600"/>
            </a:lvl9pPr>
          </a:lstStyle>
          <a:p/>
        </p:txBody>
      </p:sp>
      <p:sp>
        <p:nvSpPr>
          <p:cNvPr id="77" name="Google Shape;77;p15"/>
          <p:cNvSpPr txBox="1"/>
          <p:nvPr>
            <p:ph idx="2" type="body"/>
          </p:nvPr>
        </p:nvSpPr>
        <p:spPr>
          <a:xfrm>
            <a:off x="3226491" y="1846388"/>
            <a:ext cx="2691000" cy="2838300"/>
          </a:xfrm>
          <a:prstGeom prst="rect">
            <a:avLst/>
          </a:prstGeom>
        </p:spPr>
        <p:txBody>
          <a:bodyPr anchorCtr="0" anchor="t" bIns="91425" lIns="91425" spcFirstLastPara="1" rIns="91425" wrap="square" tIns="91425">
            <a:noAutofit/>
          </a:bodyPr>
          <a:lstStyle>
            <a:lvl1pPr indent="-330200" lvl="0" marL="457200" rtl="0">
              <a:lnSpc>
                <a:spcPct val="115000"/>
              </a:lnSpc>
              <a:spcBef>
                <a:spcPts val="600"/>
              </a:spcBef>
              <a:spcAft>
                <a:spcPts val="0"/>
              </a:spcAft>
              <a:buSzPts val="1600"/>
              <a:buChar char="○"/>
              <a:defRPr sz="1600"/>
            </a:lvl1pPr>
            <a:lvl2pPr indent="-330200" lvl="1" marL="914400" rtl="0">
              <a:lnSpc>
                <a:spcPct val="115000"/>
              </a:lnSpc>
              <a:spcBef>
                <a:spcPts val="0"/>
              </a:spcBef>
              <a:spcAft>
                <a:spcPts val="0"/>
              </a:spcAft>
              <a:buSzPts val="1600"/>
              <a:buChar char="●"/>
              <a:defRPr sz="1600"/>
            </a:lvl2pPr>
            <a:lvl3pPr indent="-330200" lvl="2" marL="1371600" rtl="0">
              <a:lnSpc>
                <a:spcPct val="115000"/>
              </a:lnSpc>
              <a:spcBef>
                <a:spcPts val="0"/>
              </a:spcBef>
              <a:spcAft>
                <a:spcPts val="0"/>
              </a:spcAft>
              <a:buSzPts val="1600"/>
              <a:buChar char="■"/>
              <a:defRPr sz="1600"/>
            </a:lvl3pPr>
            <a:lvl4pPr indent="-330200" lvl="3" marL="1828800" rtl="0">
              <a:lnSpc>
                <a:spcPct val="115000"/>
              </a:lnSpc>
              <a:spcBef>
                <a:spcPts val="0"/>
              </a:spcBef>
              <a:spcAft>
                <a:spcPts val="0"/>
              </a:spcAft>
              <a:buSzPts val="1600"/>
              <a:buChar char="●"/>
              <a:defRPr sz="1600"/>
            </a:lvl4pPr>
            <a:lvl5pPr indent="-330200" lvl="4" marL="2286000" rtl="0">
              <a:lnSpc>
                <a:spcPct val="115000"/>
              </a:lnSpc>
              <a:spcBef>
                <a:spcPts val="0"/>
              </a:spcBef>
              <a:spcAft>
                <a:spcPts val="0"/>
              </a:spcAft>
              <a:buSzPts val="1600"/>
              <a:buChar char="○"/>
              <a:defRPr sz="1600"/>
            </a:lvl5pPr>
            <a:lvl6pPr indent="-330200" lvl="5" marL="2743200" rtl="0">
              <a:lnSpc>
                <a:spcPct val="115000"/>
              </a:lnSpc>
              <a:spcBef>
                <a:spcPts val="0"/>
              </a:spcBef>
              <a:spcAft>
                <a:spcPts val="0"/>
              </a:spcAft>
              <a:buSzPts val="1600"/>
              <a:buChar char="■"/>
              <a:defRPr sz="1600"/>
            </a:lvl6pPr>
            <a:lvl7pPr indent="-330200" lvl="6" marL="3200400" rtl="0">
              <a:lnSpc>
                <a:spcPct val="115000"/>
              </a:lnSpc>
              <a:spcBef>
                <a:spcPts val="0"/>
              </a:spcBef>
              <a:spcAft>
                <a:spcPts val="0"/>
              </a:spcAft>
              <a:buSzPts val="1600"/>
              <a:buChar char="●"/>
              <a:defRPr sz="1600"/>
            </a:lvl7pPr>
            <a:lvl8pPr indent="-330200" lvl="7" marL="3657600" rtl="0">
              <a:lnSpc>
                <a:spcPct val="115000"/>
              </a:lnSpc>
              <a:spcBef>
                <a:spcPts val="0"/>
              </a:spcBef>
              <a:spcAft>
                <a:spcPts val="0"/>
              </a:spcAft>
              <a:buSzPts val="1600"/>
              <a:buChar char="○"/>
              <a:defRPr sz="1600"/>
            </a:lvl8pPr>
            <a:lvl9pPr indent="-330200" lvl="8" marL="4114800" rtl="0">
              <a:lnSpc>
                <a:spcPct val="115000"/>
              </a:lnSpc>
              <a:spcBef>
                <a:spcPts val="0"/>
              </a:spcBef>
              <a:spcAft>
                <a:spcPts val="0"/>
              </a:spcAft>
              <a:buSzPts val="1600"/>
              <a:buChar char="■"/>
              <a:defRPr sz="1600"/>
            </a:lvl9pPr>
          </a:lstStyle>
          <a:p/>
        </p:txBody>
      </p:sp>
      <p:sp>
        <p:nvSpPr>
          <p:cNvPr id="78" name="Google Shape;78;p15"/>
          <p:cNvSpPr txBox="1"/>
          <p:nvPr>
            <p:ph idx="3" type="body"/>
          </p:nvPr>
        </p:nvSpPr>
        <p:spPr>
          <a:xfrm>
            <a:off x="6055408" y="1846388"/>
            <a:ext cx="2691000" cy="2838300"/>
          </a:xfrm>
          <a:prstGeom prst="rect">
            <a:avLst/>
          </a:prstGeom>
        </p:spPr>
        <p:txBody>
          <a:bodyPr anchorCtr="0" anchor="t" bIns="91425" lIns="91425" spcFirstLastPara="1" rIns="91425" wrap="square" tIns="91425">
            <a:noAutofit/>
          </a:bodyPr>
          <a:lstStyle>
            <a:lvl1pPr indent="-330200" lvl="0" marL="457200" rtl="0">
              <a:lnSpc>
                <a:spcPct val="115000"/>
              </a:lnSpc>
              <a:spcBef>
                <a:spcPts val="600"/>
              </a:spcBef>
              <a:spcAft>
                <a:spcPts val="0"/>
              </a:spcAft>
              <a:buSzPts val="1600"/>
              <a:buChar char="○"/>
              <a:defRPr sz="1600"/>
            </a:lvl1pPr>
            <a:lvl2pPr indent="-330200" lvl="1" marL="914400" rtl="0">
              <a:lnSpc>
                <a:spcPct val="115000"/>
              </a:lnSpc>
              <a:spcBef>
                <a:spcPts val="0"/>
              </a:spcBef>
              <a:spcAft>
                <a:spcPts val="0"/>
              </a:spcAft>
              <a:buSzPts val="1600"/>
              <a:buChar char="●"/>
              <a:defRPr sz="1600"/>
            </a:lvl2pPr>
            <a:lvl3pPr indent="-330200" lvl="2" marL="1371600" rtl="0">
              <a:lnSpc>
                <a:spcPct val="115000"/>
              </a:lnSpc>
              <a:spcBef>
                <a:spcPts val="0"/>
              </a:spcBef>
              <a:spcAft>
                <a:spcPts val="0"/>
              </a:spcAft>
              <a:buSzPts val="1600"/>
              <a:buChar char="■"/>
              <a:defRPr sz="1600"/>
            </a:lvl3pPr>
            <a:lvl4pPr indent="-330200" lvl="3" marL="1828800" rtl="0">
              <a:lnSpc>
                <a:spcPct val="115000"/>
              </a:lnSpc>
              <a:spcBef>
                <a:spcPts val="0"/>
              </a:spcBef>
              <a:spcAft>
                <a:spcPts val="0"/>
              </a:spcAft>
              <a:buSzPts val="1600"/>
              <a:buChar char="●"/>
              <a:defRPr sz="1600"/>
            </a:lvl4pPr>
            <a:lvl5pPr indent="-330200" lvl="4" marL="2286000" rtl="0">
              <a:lnSpc>
                <a:spcPct val="115000"/>
              </a:lnSpc>
              <a:spcBef>
                <a:spcPts val="0"/>
              </a:spcBef>
              <a:spcAft>
                <a:spcPts val="0"/>
              </a:spcAft>
              <a:buSzPts val="1600"/>
              <a:buChar char="○"/>
              <a:defRPr sz="1600"/>
            </a:lvl5pPr>
            <a:lvl6pPr indent="-330200" lvl="5" marL="2743200" rtl="0">
              <a:lnSpc>
                <a:spcPct val="115000"/>
              </a:lnSpc>
              <a:spcBef>
                <a:spcPts val="0"/>
              </a:spcBef>
              <a:spcAft>
                <a:spcPts val="0"/>
              </a:spcAft>
              <a:buSzPts val="1600"/>
              <a:buChar char="■"/>
              <a:defRPr sz="1600"/>
            </a:lvl6pPr>
            <a:lvl7pPr indent="-330200" lvl="6" marL="3200400" rtl="0">
              <a:lnSpc>
                <a:spcPct val="115000"/>
              </a:lnSpc>
              <a:spcBef>
                <a:spcPts val="0"/>
              </a:spcBef>
              <a:spcAft>
                <a:spcPts val="0"/>
              </a:spcAft>
              <a:buSzPts val="1600"/>
              <a:buChar char="●"/>
              <a:defRPr sz="1600"/>
            </a:lvl7pPr>
            <a:lvl8pPr indent="-330200" lvl="7" marL="3657600" rtl="0">
              <a:lnSpc>
                <a:spcPct val="115000"/>
              </a:lnSpc>
              <a:spcBef>
                <a:spcPts val="0"/>
              </a:spcBef>
              <a:spcAft>
                <a:spcPts val="0"/>
              </a:spcAft>
              <a:buSzPts val="1600"/>
              <a:buChar char="○"/>
              <a:defRPr sz="1600"/>
            </a:lvl8pPr>
            <a:lvl9pPr indent="-330200" lvl="8" marL="4114800" rtl="0">
              <a:lnSpc>
                <a:spcPct val="115000"/>
              </a:lnSpc>
              <a:spcBef>
                <a:spcPts val="0"/>
              </a:spcBef>
              <a:spcAft>
                <a:spcPts val="0"/>
              </a:spcAft>
              <a:buSzPts val="1600"/>
              <a:buChar char="■"/>
              <a:defRPr sz="1600"/>
            </a:lvl9pPr>
          </a:lstStyle>
          <a:p/>
        </p:txBody>
      </p:sp>
      <p:sp>
        <p:nvSpPr>
          <p:cNvPr id="79" name="Google Shape;79;p15"/>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Gold">
  <p:cSld name="TITLE_ONLY_1_1">
    <p:bg>
      <p:bgPr>
        <a:solidFill>
          <a:schemeClr val="accent3"/>
        </a:solidFill>
      </p:bgPr>
    </p:bg>
    <p:spTree>
      <p:nvGrpSpPr>
        <p:cNvPr id="80" name="Shape 80"/>
        <p:cNvGrpSpPr/>
        <p:nvPr/>
      </p:nvGrpSpPr>
      <p:grpSpPr>
        <a:xfrm>
          <a:off x="0" y="0"/>
          <a:ext cx="0" cy="0"/>
          <a:chOff x="0" y="0"/>
          <a:chExt cx="0" cy="0"/>
        </a:xfrm>
      </p:grpSpPr>
      <p:sp>
        <p:nvSpPr>
          <p:cNvPr id="81" name="Google Shape;81;p16"/>
          <p:cNvSpPr txBox="1"/>
          <p:nvPr>
            <p:ph type="title"/>
          </p:nvPr>
        </p:nvSpPr>
        <p:spPr>
          <a:xfrm>
            <a:off x="457200" y="428569"/>
            <a:ext cx="8229600" cy="573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2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
        <p:nvSpPr>
          <p:cNvPr id="82" name="Google Shape;82;p16"/>
          <p:cNvSpPr/>
          <p:nvPr/>
        </p:nvSpPr>
        <p:spPr>
          <a:xfrm>
            <a:off x="2584275" y="4565606"/>
            <a:ext cx="39960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 Gold">
  <p:cSld name="CAPTION_ONLY_1_1">
    <p:bg>
      <p:bgPr>
        <a:solidFill>
          <a:schemeClr val="accent3"/>
        </a:solidFill>
      </p:bgPr>
    </p:bg>
    <p:spTree>
      <p:nvGrpSpPr>
        <p:cNvPr id="84" name="Shape 84"/>
        <p:cNvGrpSpPr/>
        <p:nvPr/>
      </p:nvGrpSpPr>
      <p:grpSpPr>
        <a:xfrm>
          <a:off x="0" y="0"/>
          <a:ext cx="0" cy="0"/>
          <a:chOff x="0" y="0"/>
          <a:chExt cx="0" cy="0"/>
        </a:xfrm>
      </p:grpSpPr>
      <p:sp>
        <p:nvSpPr>
          <p:cNvPr id="85" name="Google Shape;85;p17"/>
          <p:cNvSpPr txBox="1"/>
          <p:nvPr>
            <p:ph idx="1" type="body"/>
          </p:nvPr>
        </p:nvSpPr>
        <p:spPr>
          <a:xfrm>
            <a:off x="588700" y="4406306"/>
            <a:ext cx="7966500" cy="2787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86" name="Google Shape;86;p17"/>
          <p:cNvSpPr/>
          <p:nvPr/>
        </p:nvSpPr>
        <p:spPr>
          <a:xfrm>
            <a:off x="2584275" y="451669"/>
            <a:ext cx="39960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Gold">
  <p:cSld name="BLANK_1_1">
    <p:bg>
      <p:bgPr>
        <a:solidFill>
          <a:schemeClr val="accent3"/>
        </a:solidFill>
      </p:bgPr>
    </p:bg>
    <p:spTree>
      <p:nvGrpSpPr>
        <p:cNvPr id="88" name="Shape 88"/>
        <p:cNvGrpSpPr/>
        <p:nvPr/>
      </p:nvGrpSpPr>
      <p:grpSpPr>
        <a:xfrm>
          <a:off x="0" y="0"/>
          <a:ext cx="0" cy="0"/>
          <a:chOff x="0" y="0"/>
          <a:chExt cx="0" cy="0"/>
        </a:xfrm>
      </p:grpSpPr>
      <p:sp>
        <p:nvSpPr>
          <p:cNvPr id="89" name="Google Shape;89;p18"/>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 Teal">
  <p:cSld name="TITLE_1">
    <p:spTree>
      <p:nvGrpSpPr>
        <p:cNvPr id="12" name="Shape 12"/>
        <p:cNvGrpSpPr/>
        <p:nvPr/>
      </p:nvGrpSpPr>
      <p:grpSpPr>
        <a:xfrm>
          <a:off x="0" y="0"/>
          <a:ext cx="0" cy="0"/>
          <a:chOff x="0" y="0"/>
          <a:chExt cx="0" cy="0"/>
        </a:xfrm>
      </p:grpSpPr>
      <p:sp>
        <p:nvSpPr>
          <p:cNvPr id="13" name="Google Shape;13;p3"/>
          <p:cNvSpPr txBox="1"/>
          <p:nvPr>
            <p:ph type="ctrTitle"/>
          </p:nvPr>
        </p:nvSpPr>
        <p:spPr>
          <a:xfrm>
            <a:off x="634075" y="1735744"/>
            <a:ext cx="60093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4" name="Google Shape;14;p3"/>
          <p:cNvSpPr txBox="1"/>
          <p:nvPr>
            <p:ph idx="1" type="subTitle"/>
          </p:nvPr>
        </p:nvSpPr>
        <p:spPr>
          <a:xfrm>
            <a:off x="634075" y="3646444"/>
            <a:ext cx="6093600" cy="8193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a:latin typeface="Montserrat"/>
                <a:ea typeface="Montserrat"/>
                <a:cs typeface="Montserrat"/>
                <a:sym typeface="Montserrat"/>
              </a:defRPr>
            </a:lvl1pPr>
            <a:lvl2pPr lvl="1" rtl="0">
              <a:spcBef>
                <a:spcPts val="0"/>
              </a:spcBef>
              <a:spcAft>
                <a:spcPts val="0"/>
              </a:spcAft>
              <a:buSzPts val="3000"/>
              <a:buFont typeface="Montserrat"/>
              <a:buNone/>
              <a:defRPr sz="3000">
                <a:latin typeface="Montserrat"/>
                <a:ea typeface="Montserrat"/>
                <a:cs typeface="Montserrat"/>
                <a:sym typeface="Montserrat"/>
              </a:defRPr>
            </a:lvl2pPr>
            <a:lvl3pPr lvl="2" rtl="0">
              <a:spcBef>
                <a:spcPts val="0"/>
              </a:spcBef>
              <a:spcAft>
                <a:spcPts val="0"/>
              </a:spcAft>
              <a:buSzPts val="3000"/>
              <a:buFont typeface="Montserrat"/>
              <a:buNone/>
              <a:defRPr sz="3000">
                <a:latin typeface="Montserrat"/>
                <a:ea typeface="Montserrat"/>
                <a:cs typeface="Montserrat"/>
                <a:sym typeface="Montserrat"/>
              </a:defRPr>
            </a:lvl3pPr>
            <a:lvl4pPr lvl="3" rtl="0">
              <a:spcBef>
                <a:spcPts val="0"/>
              </a:spcBef>
              <a:spcAft>
                <a:spcPts val="0"/>
              </a:spcAft>
              <a:buSzPts val="3000"/>
              <a:buFont typeface="Montserrat"/>
              <a:buNone/>
              <a:defRPr sz="3000">
                <a:latin typeface="Montserrat"/>
                <a:ea typeface="Montserrat"/>
                <a:cs typeface="Montserrat"/>
                <a:sym typeface="Montserrat"/>
              </a:defRPr>
            </a:lvl4pPr>
            <a:lvl5pPr lvl="4" rtl="0">
              <a:spcBef>
                <a:spcPts val="0"/>
              </a:spcBef>
              <a:spcAft>
                <a:spcPts val="0"/>
              </a:spcAft>
              <a:buSzPts val="3000"/>
              <a:buFont typeface="Montserrat"/>
              <a:buNone/>
              <a:defRPr sz="3000">
                <a:latin typeface="Montserrat"/>
                <a:ea typeface="Montserrat"/>
                <a:cs typeface="Montserrat"/>
                <a:sym typeface="Montserrat"/>
              </a:defRPr>
            </a:lvl5pPr>
            <a:lvl6pPr lvl="5" rtl="0">
              <a:spcBef>
                <a:spcPts val="0"/>
              </a:spcBef>
              <a:spcAft>
                <a:spcPts val="0"/>
              </a:spcAft>
              <a:buSzPts val="3000"/>
              <a:buFont typeface="Montserrat"/>
              <a:buNone/>
              <a:defRPr sz="3000">
                <a:latin typeface="Montserrat"/>
                <a:ea typeface="Montserrat"/>
                <a:cs typeface="Montserrat"/>
                <a:sym typeface="Montserrat"/>
              </a:defRPr>
            </a:lvl6pPr>
            <a:lvl7pPr lvl="6" rtl="0">
              <a:spcBef>
                <a:spcPts val="0"/>
              </a:spcBef>
              <a:spcAft>
                <a:spcPts val="0"/>
              </a:spcAft>
              <a:buSzPts val="3000"/>
              <a:buFont typeface="Montserrat"/>
              <a:buNone/>
              <a:defRPr sz="3000">
                <a:latin typeface="Montserrat"/>
                <a:ea typeface="Montserrat"/>
                <a:cs typeface="Montserrat"/>
                <a:sym typeface="Montserrat"/>
              </a:defRPr>
            </a:lvl7pPr>
            <a:lvl8pPr lvl="7" rtl="0">
              <a:spcBef>
                <a:spcPts val="0"/>
              </a:spcBef>
              <a:spcAft>
                <a:spcPts val="0"/>
              </a:spcAft>
              <a:buSzPts val="3000"/>
              <a:buFont typeface="Montserrat"/>
              <a:buNone/>
              <a:defRPr sz="3000">
                <a:latin typeface="Montserrat"/>
                <a:ea typeface="Montserrat"/>
                <a:cs typeface="Montserrat"/>
                <a:sym typeface="Montserrat"/>
              </a:defRPr>
            </a:lvl8pPr>
            <a:lvl9pPr lvl="8" rtl="0">
              <a:spcBef>
                <a:spcPts val="0"/>
              </a:spcBef>
              <a:spcAft>
                <a:spcPts val="0"/>
              </a:spcAft>
              <a:buSzPts val="3000"/>
              <a:buFont typeface="Montserrat"/>
              <a:buNone/>
              <a:defRPr sz="3000">
                <a:latin typeface="Montserrat"/>
                <a:ea typeface="Montserrat"/>
                <a:cs typeface="Montserrat"/>
                <a:sym typeface="Montserrat"/>
              </a:defRPr>
            </a:lvl9pPr>
          </a:lstStyle>
          <a:p/>
        </p:txBody>
      </p:sp>
      <p:sp>
        <p:nvSpPr>
          <p:cNvPr id="15" name="Google Shape;15;p3"/>
          <p:cNvSpPr/>
          <p:nvPr/>
        </p:nvSpPr>
        <p:spPr>
          <a:xfrm>
            <a:off x="634075" y="3207919"/>
            <a:ext cx="60168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 Gold">
  <p:cSld name="TITLE_1_3_1">
    <p:bg>
      <p:bgPr>
        <a:solidFill>
          <a:schemeClr val="accent3"/>
        </a:solidFill>
      </p:bgPr>
    </p:bg>
    <p:spTree>
      <p:nvGrpSpPr>
        <p:cNvPr id="17" name="Shape 17"/>
        <p:cNvGrpSpPr/>
        <p:nvPr/>
      </p:nvGrpSpPr>
      <p:grpSpPr>
        <a:xfrm>
          <a:off x="0" y="0"/>
          <a:ext cx="0" cy="0"/>
          <a:chOff x="0" y="0"/>
          <a:chExt cx="0" cy="0"/>
        </a:xfrm>
      </p:grpSpPr>
      <p:sp>
        <p:nvSpPr>
          <p:cNvPr id="18" name="Google Shape;18;p4"/>
          <p:cNvSpPr txBox="1"/>
          <p:nvPr>
            <p:ph type="ctrTitle"/>
          </p:nvPr>
        </p:nvSpPr>
        <p:spPr>
          <a:xfrm>
            <a:off x="565775" y="1583344"/>
            <a:ext cx="60093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4"/>
          <p:cNvSpPr txBox="1"/>
          <p:nvPr>
            <p:ph idx="1" type="subTitle"/>
          </p:nvPr>
        </p:nvSpPr>
        <p:spPr>
          <a:xfrm>
            <a:off x="481675" y="3494044"/>
            <a:ext cx="6093600" cy="8193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a:latin typeface="Montserrat"/>
                <a:ea typeface="Montserrat"/>
                <a:cs typeface="Montserrat"/>
                <a:sym typeface="Montserrat"/>
              </a:defRPr>
            </a:lvl1pPr>
            <a:lvl2pPr lvl="1" rtl="0">
              <a:spcBef>
                <a:spcPts val="0"/>
              </a:spcBef>
              <a:spcAft>
                <a:spcPts val="0"/>
              </a:spcAft>
              <a:buSzPts val="3000"/>
              <a:buFont typeface="Montserrat"/>
              <a:buNone/>
              <a:defRPr sz="3000">
                <a:latin typeface="Montserrat"/>
                <a:ea typeface="Montserrat"/>
                <a:cs typeface="Montserrat"/>
                <a:sym typeface="Montserrat"/>
              </a:defRPr>
            </a:lvl2pPr>
            <a:lvl3pPr lvl="2" rtl="0">
              <a:spcBef>
                <a:spcPts val="0"/>
              </a:spcBef>
              <a:spcAft>
                <a:spcPts val="0"/>
              </a:spcAft>
              <a:buSzPts val="3000"/>
              <a:buFont typeface="Montserrat"/>
              <a:buNone/>
              <a:defRPr sz="3000">
                <a:latin typeface="Montserrat"/>
                <a:ea typeface="Montserrat"/>
                <a:cs typeface="Montserrat"/>
                <a:sym typeface="Montserrat"/>
              </a:defRPr>
            </a:lvl3pPr>
            <a:lvl4pPr lvl="3" rtl="0">
              <a:spcBef>
                <a:spcPts val="0"/>
              </a:spcBef>
              <a:spcAft>
                <a:spcPts val="0"/>
              </a:spcAft>
              <a:buSzPts val="3000"/>
              <a:buFont typeface="Montserrat"/>
              <a:buNone/>
              <a:defRPr sz="3000">
                <a:latin typeface="Montserrat"/>
                <a:ea typeface="Montserrat"/>
                <a:cs typeface="Montserrat"/>
                <a:sym typeface="Montserrat"/>
              </a:defRPr>
            </a:lvl4pPr>
            <a:lvl5pPr lvl="4" rtl="0">
              <a:spcBef>
                <a:spcPts val="0"/>
              </a:spcBef>
              <a:spcAft>
                <a:spcPts val="0"/>
              </a:spcAft>
              <a:buSzPts val="3000"/>
              <a:buFont typeface="Montserrat"/>
              <a:buNone/>
              <a:defRPr sz="3000">
                <a:latin typeface="Montserrat"/>
                <a:ea typeface="Montserrat"/>
                <a:cs typeface="Montserrat"/>
                <a:sym typeface="Montserrat"/>
              </a:defRPr>
            </a:lvl5pPr>
            <a:lvl6pPr lvl="5" rtl="0">
              <a:spcBef>
                <a:spcPts val="0"/>
              </a:spcBef>
              <a:spcAft>
                <a:spcPts val="0"/>
              </a:spcAft>
              <a:buSzPts val="3000"/>
              <a:buFont typeface="Montserrat"/>
              <a:buNone/>
              <a:defRPr sz="3000">
                <a:latin typeface="Montserrat"/>
                <a:ea typeface="Montserrat"/>
                <a:cs typeface="Montserrat"/>
                <a:sym typeface="Montserrat"/>
              </a:defRPr>
            </a:lvl6pPr>
            <a:lvl7pPr lvl="6" rtl="0">
              <a:spcBef>
                <a:spcPts val="0"/>
              </a:spcBef>
              <a:spcAft>
                <a:spcPts val="0"/>
              </a:spcAft>
              <a:buSzPts val="3000"/>
              <a:buFont typeface="Montserrat"/>
              <a:buNone/>
              <a:defRPr sz="3000">
                <a:latin typeface="Montserrat"/>
                <a:ea typeface="Montserrat"/>
                <a:cs typeface="Montserrat"/>
                <a:sym typeface="Montserrat"/>
              </a:defRPr>
            </a:lvl7pPr>
            <a:lvl8pPr lvl="7" rtl="0">
              <a:spcBef>
                <a:spcPts val="0"/>
              </a:spcBef>
              <a:spcAft>
                <a:spcPts val="0"/>
              </a:spcAft>
              <a:buSzPts val="3000"/>
              <a:buFont typeface="Montserrat"/>
              <a:buNone/>
              <a:defRPr sz="3000">
                <a:latin typeface="Montserrat"/>
                <a:ea typeface="Montserrat"/>
                <a:cs typeface="Montserrat"/>
                <a:sym typeface="Montserrat"/>
              </a:defRPr>
            </a:lvl8pPr>
            <a:lvl9pPr lvl="8" rtl="0">
              <a:spcBef>
                <a:spcPts val="0"/>
              </a:spcBef>
              <a:spcAft>
                <a:spcPts val="0"/>
              </a:spcAft>
              <a:buSzPts val="3000"/>
              <a:buFont typeface="Montserrat"/>
              <a:buNone/>
              <a:defRPr sz="3000">
                <a:latin typeface="Montserrat"/>
                <a:ea typeface="Montserrat"/>
                <a:cs typeface="Montserrat"/>
                <a:sym typeface="Montserrat"/>
              </a:defRPr>
            </a:lvl9pPr>
          </a:lstStyle>
          <a:p/>
        </p:txBody>
      </p:sp>
      <p:sp>
        <p:nvSpPr>
          <p:cNvPr id="20" name="Google Shape;20;p4"/>
          <p:cNvSpPr/>
          <p:nvPr/>
        </p:nvSpPr>
        <p:spPr>
          <a:xfrm>
            <a:off x="581050" y="3055519"/>
            <a:ext cx="60168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Teal">
  <p:cSld name="TITLE_1_1">
    <p:spTree>
      <p:nvGrpSpPr>
        <p:cNvPr id="22" name="Shape 22"/>
        <p:cNvGrpSpPr/>
        <p:nvPr/>
      </p:nvGrpSpPr>
      <p:grpSpPr>
        <a:xfrm>
          <a:off x="0" y="0"/>
          <a:ext cx="0" cy="0"/>
          <a:chOff x="0" y="0"/>
          <a:chExt cx="0" cy="0"/>
        </a:xfrm>
      </p:grpSpPr>
      <p:sp>
        <p:nvSpPr>
          <p:cNvPr id="23" name="Google Shape;23;p5"/>
          <p:cNvSpPr txBox="1"/>
          <p:nvPr>
            <p:ph idx="1" type="body"/>
          </p:nvPr>
        </p:nvSpPr>
        <p:spPr>
          <a:xfrm>
            <a:off x="1513800" y="2161800"/>
            <a:ext cx="6116400" cy="819900"/>
          </a:xfrm>
          <a:prstGeom prst="rect">
            <a:avLst/>
          </a:prstGeom>
        </p:spPr>
        <p:txBody>
          <a:bodyPr anchorCtr="0" anchor="t" bIns="91425" lIns="91425" spcFirstLastPara="1" rIns="91425" wrap="square" tIns="91425">
            <a:noAutofit/>
          </a:bodyPr>
          <a:lstStyle>
            <a:lvl1pPr indent="-355600" lvl="0" marL="457200" rtl="0" algn="ctr">
              <a:spcBef>
                <a:spcPts val="600"/>
              </a:spcBef>
              <a:spcAft>
                <a:spcPts val="0"/>
              </a:spcAft>
              <a:buSzPts val="2000"/>
              <a:buChar char="○"/>
              <a:defRPr i="1"/>
            </a:lvl1pPr>
            <a:lvl2pPr indent="-355600" lvl="1" marL="914400" rtl="0" algn="ctr">
              <a:spcBef>
                <a:spcPts val="0"/>
              </a:spcBef>
              <a:spcAft>
                <a:spcPts val="0"/>
              </a:spcAft>
              <a:buSzPts val="2000"/>
              <a:buChar char="●"/>
              <a:defRPr i="1"/>
            </a:lvl2pPr>
            <a:lvl3pPr indent="-355600" lvl="2" marL="1371600" rtl="0" algn="ctr">
              <a:spcBef>
                <a:spcPts val="0"/>
              </a:spcBef>
              <a:spcAft>
                <a:spcPts val="0"/>
              </a:spcAft>
              <a:buSzPts val="2000"/>
              <a:buChar char="■"/>
              <a:defRPr i="1"/>
            </a:lvl3pPr>
            <a:lvl4pPr indent="-355600" lvl="3" marL="1828800" rtl="0" algn="ctr">
              <a:spcBef>
                <a:spcPts val="0"/>
              </a:spcBef>
              <a:spcAft>
                <a:spcPts val="0"/>
              </a:spcAft>
              <a:buSzPts val="2000"/>
              <a:buChar char="●"/>
              <a:defRPr i="1"/>
            </a:lvl4pPr>
            <a:lvl5pPr indent="-355600" lvl="4" marL="2286000" rtl="0" algn="ctr">
              <a:spcBef>
                <a:spcPts val="0"/>
              </a:spcBef>
              <a:spcAft>
                <a:spcPts val="0"/>
              </a:spcAft>
              <a:buSzPts val="2000"/>
              <a:buChar char="○"/>
              <a:defRPr i="1"/>
            </a:lvl5pPr>
            <a:lvl6pPr indent="-355600" lvl="5" marL="2743200" rtl="0" algn="ctr">
              <a:spcBef>
                <a:spcPts val="0"/>
              </a:spcBef>
              <a:spcAft>
                <a:spcPts val="0"/>
              </a:spcAft>
              <a:buSzPts val="2000"/>
              <a:buChar char="■"/>
              <a:defRPr i="1"/>
            </a:lvl6pPr>
            <a:lvl7pPr indent="-355600" lvl="6" marL="3200400" rtl="0" algn="ctr">
              <a:spcBef>
                <a:spcPts val="0"/>
              </a:spcBef>
              <a:spcAft>
                <a:spcPts val="0"/>
              </a:spcAft>
              <a:buSzPts val="2000"/>
              <a:buChar char="●"/>
              <a:defRPr i="1"/>
            </a:lvl7pPr>
            <a:lvl8pPr indent="-355600" lvl="7" marL="3657600" rtl="0" algn="ctr">
              <a:spcBef>
                <a:spcPts val="0"/>
              </a:spcBef>
              <a:spcAft>
                <a:spcPts val="0"/>
              </a:spcAft>
              <a:buSzPts val="2000"/>
              <a:buChar char="○"/>
              <a:defRPr i="1"/>
            </a:lvl8pPr>
            <a:lvl9pPr indent="-355600" lvl="8" marL="4114800" algn="ctr">
              <a:spcBef>
                <a:spcPts val="0"/>
              </a:spcBef>
              <a:spcAft>
                <a:spcPts val="0"/>
              </a:spcAft>
              <a:buSzPts val="2000"/>
              <a:buChar char="■"/>
              <a:defRPr i="1"/>
            </a:lvl9pPr>
          </a:lstStyle>
          <a:p/>
        </p:txBody>
      </p:sp>
      <p:sp>
        <p:nvSpPr>
          <p:cNvPr id="24" name="Google Shape;24;p5"/>
          <p:cNvSpPr txBox="1"/>
          <p:nvPr/>
        </p:nvSpPr>
        <p:spPr>
          <a:xfrm>
            <a:off x="3593400" y="118141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600">
                <a:solidFill>
                  <a:srgbClr val="FFFFFF"/>
                </a:solidFill>
                <a:latin typeface="Times New Roman"/>
                <a:ea typeface="Times New Roman"/>
                <a:cs typeface="Times New Roman"/>
                <a:sym typeface="Times New Roman"/>
              </a:rPr>
              <a:t>“</a:t>
            </a:r>
            <a:endParaRPr b="1" sz="9600">
              <a:solidFill>
                <a:srgbClr val="FFFFFF"/>
              </a:solidFill>
              <a:latin typeface="Times New Roman"/>
              <a:ea typeface="Times New Roman"/>
              <a:cs typeface="Times New Roman"/>
              <a:sym typeface="Times New Roman"/>
            </a:endParaRPr>
          </a:p>
        </p:txBody>
      </p:sp>
      <p:sp>
        <p:nvSpPr>
          <p:cNvPr id="25" name="Google Shape;25;p5"/>
          <p:cNvSpPr/>
          <p:nvPr/>
        </p:nvSpPr>
        <p:spPr>
          <a:xfrm>
            <a:off x="2584275" y="4565606"/>
            <a:ext cx="39960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2584275" y="451669"/>
            <a:ext cx="39960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Gold">
  <p:cSld name="TITLE_1_1_1_1">
    <p:bg>
      <p:bgPr>
        <a:solidFill>
          <a:schemeClr val="accent3"/>
        </a:solidFill>
      </p:bgPr>
    </p:bg>
    <p:spTree>
      <p:nvGrpSpPr>
        <p:cNvPr id="28" name="Shape 28"/>
        <p:cNvGrpSpPr/>
        <p:nvPr/>
      </p:nvGrpSpPr>
      <p:grpSpPr>
        <a:xfrm>
          <a:off x="0" y="0"/>
          <a:ext cx="0" cy="0"/>
          <a:chOff x="0" y="0"/>
          <a:chExt cx="0" cy="0"/>
        </a:xfrm>
      </p:grpSpPr>
      <p:sp>
        <p:nvSpPr>
          <p:cNvPr id="29" name="Google Shape;29;p6"/>
          <p:cNvSpPr txBox="1"/>
          <p:nvPr>
            <p:ph idx="1" type="body"/>
          </p:nvPr>
        </p:nvSpPr>
        <p:spPr>
          <a:xfrm>
            <a:off x="1513800" y="2161800"/>
            <a:ext cx="6116400" cy="819900"/>
          </a:xfrm>
          <a:prstGeom prst="rect">
            <a:avLst/>
          </a:prstGeom>
        </p:spPr>
        <p:txBody>
          <a:bodyPr anchorCtr="0" anchor="t" bIns="91425" lIns="91425" spcFirstLastPara="1" rIns="91425" wrap="square" tIns="91425">
            <a:noAutofit/>
          </a:bodyPr>
          <a:lstStyle>
            <a:lvl1pPr indent="-355600" lvl="0" marL="457200" rtl="0" algn="ctr">
              <a:spcBef>
                <a:spcPts val="600"/>
              </a:spcBef>
              <a:spcAft>
                <a:spcPts val="0"/>
              </a:spcAft>
              <a:buSzPts val="2000"/>
              <a:buChar char="○"/>
              <a:defRPr i="1"/>
            </a:lvl1pPr>
            <a:lvl2pPr indent="-355600" lvl="1" marL="914400" rtl="0" algn="ctr">
              <a:spcBef>
                <a:spcPts val="0"/>
              </a:spcBef>
              <a:spcAft>
                <a:spcPts val="0"/>
              </a:spcAft>
              <a:buSzPts val="2000"/>
              <a:buChar char="●"/>
              <a:defRPr i="1"/>
            </a:lvl2pPr>
            <a:lvl3pPr indent="-355600" lvl="2" marL="1371600" rtl="0" algn="ctr">
              <a:spcBef>
                <a:spcPts val="0"/>
              </a:spcBef>
              <a:spcAft>
                <a:spcPts val="0"/>
              </a:spcAft>
              <a:buSzPts val="2000"/>
              <a:buChar char="■"/>
              <a:defRPr i="1"/>
            </a:lvl3pPr>
            <a:lvl4pPr indent="-355600" lvl="3" marL="1828800" rtl="0" algn="ctr">
              <a:spcBef>
                <a:spcPts val="0"/>
              </a:spcBef>
              <a:spcAft>
                <a:spcPts val="0"/>
              </a:spcAft>
              <a:buSzPts val="2000"/>
              <a:buChar char="●"/>
              <a:defRPr i="1"/>
            </a:lvl4pPr>
            <a:lvl5pPr indent="-355600" lvl="4" marL="2286000" rtl="0" algn="ctr">
              <a:spcBef>
                <a:spcPts val="0"/>
              </a:spcBef>
              <a:spcAft>
                <a:spcPts val="0"/>
              </a:spcAft>
              <a:buSzPts val="2000"/>
              <a:buChar char="○"/>
              <a:defRPr i="1"/>
            </a:lvl5pPr>
            <a:lvl6pPr indent="-355600" lvl="5" marL="2743200" rtl="0" algn="ctr">
              <a:spcBef>
                <a:spcPts val="0"/>
              </a:spcBef>
              <a:spcAft>
                <a:spcPts val="0"/>
              </a:spcAft>
              <a:buSzPts val="2000"/>
              <a:buChar char="■"/>
              <a:defRPr i="1"/>
            </a:lvl6pPr>
            <a:lvl7pPr indent="-355600" lvl="6" marL="3200400" rtl="0" algn="ctr">
              <a:spcBef>
                <a:spcPts val="0"/>
              </a:spcBef>
              <a:spcAft>
                <a:spcPts val="0"/>
              </a:spcAft>
              <a:buSzPts val="2000"/>
              <a:buChar char="●"/>
              <a:defRPr i="1"/>
            </a:lvl7pPr>
            <a:lvl8pPr indent="-355600" lvl="7" marL="3657600" rtl="0" algn="ctr">
              <a:spcBef>
                <a:spcPts val="0"/>
              </a:spcBef>
              <a:spcAft>
                <a:spcPts val="0"/>
              </a:spcAft>
              <a:buSzPts val="2000"/>
              <a:buChar char="○"/>
              <a:defRPr i="1"/>
            </a:lvl8pPr>
            <a:lvl9pPr indent="-355600" lvl="8" marL="4114800" rtl="0" algn="ctr">
              <a:spcBef>
                <a:spcPts val="0"/>
              </a:spcBef>
              <a:spcAft>
                <a:spcPts val="0"/>
              </a:spcAft>
              <a:buSzPts val="2000"/>
              <a:buChar char="■"/>
              <a:defRPr i="1"/>
            </a:lvl9pPr>
          </a:lstStyle>
          <a:p/>
        </p:txBody>
      </p:sp>
      <p:sp>
        <p:nvSpPr>
          <p:cNvPr id="30" name="Google Shape;30;p6"/>
          <p:cNvSpPr txBox="1"/>
          <p:nvPr/>
        </p:nvSpPr>
        <p:spPr>
          <a:xfrm>
            <a:off x="3593400" y="118141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600">
                <a:solidFill>
                  <a:schemeClr val="lt1"/>
                </a:solidFill>
                <a:latin typeface="Times New Roman"/>
                <a:ea typeface="Times New Roman"/>
                <a:cs typeface="Times New Roman"/>
                <a:sym typeface="Times New Roman"/>
              </a:rPr>
              <a:t>“</a:t>
            </a:r>
            <a:endParaRPr b="1" sz="9600">
              <a:solidFill>
                <a:schemeClr val="lt1"/>
              </a:solidFill>
              <a:latin typeface="Times New Roman"/>
              <a:ea typeface="Times New Roman"/>
              <a:cs typeface="Times New Roman"/>
              <a:sym typeface="Times New Roman"/>
            </a:endParaRPr>
          </a:p>
        </p:txBody>
      </p:sp>
      <p:sp>
        <p:nvSpPr>
          <p:cNvPr id="31" name="Google Shape;31;p6"/>
          <p:cNvSpPr/>
          <p:nvPr/>
        </p:nvSpPr>
        <p:spPr>
          <a:xfrm>
            <a:off x="2584275" y="4565606"/>
            <a:ext cx="39960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p:nvPr/>
        </p:nvSpPr>
        <p:spPr>
          <a:xfrm>
            <a:off x="2584275" y="451669"/>
            <a:ext cx="39960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4" name="Shape 34"/>
        <p:cNvGrpSpPr/>
        <p:nvPr/>
      </p:nvGrpSpPr>
      <p:grpSpPr>
        <a:xfrm>
          <a:off x="0" y="0"/>
          <a:ext cx="0" cy="0"/>
          <a:chOff x="0" y="0"/>
          <a:chExt cx="0" cy="0"/>
        </a:xfrm>
      </p:grpSpPr>
      <p:sp>
        <p:nvSpPr>
          <p:cNvPr id="35" name="Google Shape;35;p7"/>
          <p:cNvSpPr txBox="1"/>
          <p:nvPr>
            <p:ph type="title"/>
          </p:nvPr>
        </p:nvSpPr>
        <p:spPr>
          <a:xfrm>
            <a:off x="457200" y="447620"/>
            <a:ext cx="8229600" cy="10719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6" name="Google Shape;36;p7"/>
          <p:cNvSpPr txBox="1"/>
          <p:nvPr>
            <p:ph idx="1" type="body"/>
          </p:nvPr>
        </p:nvSpPr>
        <p:spPr>
          <a:xfrm>
            <a:off x="561950" y="1880794"/>
            <a:ext cx="8020200" cy="28152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37" name="Google Shape;37;p7"/>
          <p:cNvSpPr/>
          <p:nvPr/>
        </p:nvSpPr>
        <p:spPr>
          <a:xfrm>
            <a:off x="0" y="1069462"/>
            <a:ext cx="412800" cy="2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9" name="Shape 39"/>
        <p:cNvGrpSpPr/>
        <p:nvPr/>
      </p:nvGrpSpPr>
      <p:grpSpPr>
        <a:xfrm>
          <a:off x="0" y="0"/>
          <a:ext cx="0" cy="0"/>
          <a:chOff x="0" y="0"/>
          <a:chExt cx="0" cy="0"/>
        </a:xfrm>
      </p:grpSpPr>
      <p:sp>
        <p:nvSpPr>
          <p:cNvPr id="40" name="Google Shape;40;p8"/>
          <p:cNvSpPr/>
          <p:nvPr/>
        </p:nvSpPr>
        <p:spPr>
          <a:xfrm>
            <a:off x="0" y="1069462"/>
            <a:ext cx="412800" cy="2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txBox="1"/>
          <p:nvPr>
            <p:ph type="title"/>
          </p:nvPr>
        </p:nvSpPr>
        <p:spPr>
          <a:xfrm>
            <a:off x="457200" y="447620"/>
            <a:ext cx="8229600" cy="10719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2" name="Google Shape;42;p8"/>
          <p:cNvSpPr txBox="1"/>
          <p:nvPr>
            <p:ph idx="1" type="body"/>
          </p:nvPr>
        </p:nvSpPr>
        <p:spPr>
          <a:xfrm>
            <a:off x="457200" y="1852210"/>
            <a:ext cx="3561000" cy="3073800"/>
          </a:xfrm>
          <a:prstGeom prst="rect">
            <a:avLst/>
          </a:prstGeom>
        </p:spPr>
        <p:txBody>
          <a:bodyPr anchorCtr="0" anchor="t" bIns="91425" lIns="91425" spcFirstLastPara="1" rIns="91425" wrap="square" tIns="91425">
            <a:noAutofit/>
          </a:bodyPr>
          <a:lstStyle>
            <a:lvl1pPr indent="-342900" lvl="0" marL="457200">
              <a:lnSpc>
                <a:spcPct val="115000"/>
              </a:lnSpc>
              <a:spcBef>
                <a:spcPts val="600"/>
              </a:spcBef>
              <a:spcAft>
                <a:spcPts val="0"/>
              </a:spcAft>
              <a:buSzPts val="1800"/>
              <a:buChar char="○"/>
              <a:defRPr sz="1800"/>
            </a:lvl1pPr>
            <a:lvl2pPr indent="-342900" lvl="1" marL="914400">
              <a:lnSpc>
                <a:spcPct val="115000"/>
              </a:lnSpc>
              <a:spcBef>
                <a:spcPts val="0"/>
              </a:spcBef>
              <a:spcAft>
                <a:spcPts val="0"/>
              </a:spcAft>
              <a:buSzPts val="1800"/>
              <a:buChar char="●"/>
              <a:defRPr sz="1800"/>
            </a:lvl2pPr>
            <a:lvl3pPr indent="-342900" lvl="2" marL="1371600">
              <a:lnSpc>
                <a:spcPct val="115000"/>
              </a:lnSpc>
              <a:spcBef>
                <a:spcPts val="0"/>
              </a:spcBef>
              <a:spcAft>
                <a:spcPts val="0"/>
              </a:spcAft>
              <a:buSzPts val="1800"/>
              <a:buChar char="■"/>
              <a:defRPr sz="1800"/>
            </a:lvl3pPr>
            <a:lvl4pPr indent="-342900" lvl="3" marL="1828800">
              <a:lnSpc>
                <a:spcPct val="115000"/>
              </a:lnSpc>
              <a:spcBef>
                <a:spcPts val="0"/>
              </a:spcBef>
              <a:spcAft>
                <a:spcPts val="0"/>
              </a:spcAft>
              <a:buSzPts val="1800"/>
              <a:buChar char="●"/>
              <a:defRPr sz="1800"/>
            </a:lvl4pPr>
            <a:lvl5pPr indent="-342900" lvl="4" marL="2286000">
              <a:lnSpc>
                <a:spcPct val="115000"/>
              </a:lnSpc>
              <a:spcBef>
                <a:spcPts val="0"/>
              </a:spcBef>
              <a:spcAft>
                <a:spcPts val="0"/>
              </a:spcAft>
              <a:buSzPts val="1800"/>
              <a:buChar char="○"/>
              <a:defRPr sz="1800"/>
            </a:lvl5pPr>
            <a:lvl6pPr indent="-342900" lvl="5" marL="2743200">
              <a:lnSpc>
                <a:spcPct val="115000"/>
              </a:lnSpc>
              <a:spcBef>
                <a:spcPts val="0"/>
              </a:spcBef>
              <a:spcAft>
                <a:spcPts val="0"/>
              </a:spcAft>
              <a:buSzPts val="1800"/>
              <a:buChar char="■"/>
              <a:defRPr sz="1800"/>
            </a:lvl6pPr>
            <a:lvl7pPr indent="-342900" lvl="6" marL="3200400">
              <a:lnSpc>
                <a:spcPct val="115000"/>
              </a:lnSpc>
              <a:spcBef>
                <a:spcPts val="0"/>
              </a:spcBef>
              <a:spcAft>
                <a:spcPts val="0"/>
              </a:spcAft>
              <a:buSzPts val="1800"/>
              <a:buChar char="●"/>
              <a:defRPr sz="1800"/>
            </a:lvl7pPr>
            <a:lvl8pPr indent="-342900" lvl="7" marL="3657600">
              <a:lnSpc>
                <a:spcPct val="115000"/>
              </a:lnSpc>
              <a:spcBef>
                <a:spcPts val="0"/>
              </a:spcBef>
              <a:spcAft>
                <a:spcPts val="0"/>
              </a:spcAft>
              <a:buSzPts val="1800"/>
              <a:buChar char="○"/>
              <a:defRPr sz="1800"/>
            </a:lvl8pPr>
            <a:lvl9pPr indent="-342900" lvl="8" marL="4114800">
              <a:lnSpc>
                <a:spcPct val="115000"/>
              </a:lnSpc>
              <a:spcBef>
                <a:spcPts val="0"/>
              </a:spcBef>
              <a:spcAft>
                <a:spcPts val="0"/>
              </a:spcAft>
              <a:buSzPts val="1800"/>
              <a:buChar char="■"/>
              <a:defRPr sz="1800"/>
            </a:lvl9pPr>
          </a:lstStyle>
          <a:p/>
        </p:txBody>
      </p:sp>
      <p:sp>
        <p:nvSpPr>
          <p:cNvPr id="43" name="Google Shape;43;p8"/>
          <p:cNvSpPr txBox="1"/>
          <p:nvPr>
            <p:ph idx="2" type="body"/>
          </p:nvPr>
        </p:nvSpPr>
        <p:spPr>
          <a:xfrm>
            <a:off x="5131069" y="1852125"/>
            <a:ext cx="3600000" cy="3073800"/>
          </a:xfrm>
          <a:prstGeom prst="rect">
            <a:avLst/>
          </a:prstGeom>
        </p:spPr>
        <p:txBody>
          <a:bodyPr anchorCtr="0" anchor="t" bIns="91425" lIns="91425" spcFirstLastPara="1" rIns="91425" wrap="square" tIns="91425">
            <a:noAutofit/>
          </a:bodyPr>
          <a:lstStyle>
            <a:lvl1pPr indent="-342900" lvl="0" marL="457200">
              <a:lnSpc>
                <a:spcPct val="115000"/>
              </a:lnSpc>
              <a:spcBef>
                <a:spcPts val="600"/>
              </a:spcBef>
              <a:spcAft>
                <a:spcPts val="0"/>
              </a:spcAft>
              <a:buSzPts val="1800"/>
              <a:buChar char="○"/>
              <a:defRPr sz="1800"/>
            </a:lvl1pPr>
            <a:lvl2pPr indent="-342900" lvl="1" marL="914400">
              <a:lnSpc>
                <a:spcPct val="115000"/>
              </a:lnSpc>
              <a:spcBef>
                <a:spcPts val="0"/>
              </a:spcBef>
              <a:spcAft>
                <a:spcPts val="0"/>
              </a:spcAft>
              <a:buSzPts val="1800"/>
              <a:buChar char="●"/>
              <a:defRPr sz="1800"/>
            </a:lvl2pPr>
            <a:lvl3pPr indent="-342900" lvl="2" marL="1371600">
              <a:lnSpc>
                <a:spcPct val="115000"/>
              </a:lnSpc>
              <a:spcBef>
                <a:spcPts val="0"/>
              </a:spcBef>
              <a:spcAft>
                <a:spcPts val="0"/>
              </a:spcAft>
              <a:buSzPts val="1800"/>
              <a:buChar char="■"/>
              <a:defRPr sz="1800"/>
            </a:lvl3pPr>
            <a:lvl4pPr indent="-342900" lvl="3" marL="1828800">
              <a:lnSpc>
                <a:spcPct val="115000"/>
              </a:lnSpc>
              <a:spcBef>
                <a:spcPts val="0"/>
              </a:spcBef>
              <a:spcAft>
                <a:spcPts val="0"/>
              </a:spcAft>
              <a:buSzPts val="1800"/>
              <a:buChar char="●"/>
              <a:defRPr sz="1800"/>
            </a:lvl4pPr>
            <a:lvl5pPr indent="-342900" lvl="4" marL="2286000">
              <a:lnSpc>
                <a:spcPct val="115000"/>
              </a:lnSpc>
              <a:spcBef>
                <a:spcPts val="0"/>
              </a:spcBef>
              <a:spcAft>
                <a:spcPts val="0"/>
              </a:spcAft>
              <a:buSzPts val="1800"/>
              <a:buChar char="○"/>
              <a:defRPr sz="1800"/>
            </a:lvl5pPr>
            <a:lvl6pPr indent="-342900" lvl="5" marL="2743200">
              <a:lnSpc>
                <a:spcPct val="115000"/>
              </a:lnSpc>
              <a:spcBef>
                <a:spcPts val="0"/>
              </a:spcBef>
              <a:spcAft>
                <a:spcPts val="0"/>
              </a:spcAft>
              <a:buSzPts val="1800"/>
              <a:buChar char="■"/>
              <a:defRPr sz="1800"/>
            </a:lvl6pPr>
            <a:lvl7pPr indent="-342900" lvl="6" marL="3200400">
              <a:lnSpc>
                <a:spcPct val="115000"/>
              </a:lnSpc>
              <a:spcBef>
                <a:spcPts val="0"/>
              </a:spcBef>
              <a:spcAft>
                <a:spcPts val="0"/>
              </a:spcAft>
              <a:buSzPts val="1800"/>
              <a:buChar char="●"/>
              <a:defRPr sz="1800"/>
            </a:lvl7pPr>
            <a:lvl8pPr indent="-342900" lvl="7" marL="3657600">
              <a:lnSpc>
                <a:spcPct val="115000"/>
              </a:lnSpc>
              <a:spcBef>
                <a:spcPts val="0"/>
              </a:spcBef>
              <a:spcAft>
                <a:spcPts val="0"/>
              </a:spcAft>
              <a:buSzPts val="1800"/>
              <a:buChar char="○"/>
              <a:defRPr sz="1800"/>
            </a:lvl8pPr>
            <a:lvl9pPr indent="-342900" lvl="8" marL="4114800">
              <a:lnSpc>
                <a:spcPct val="115000"/>
              </a:lnSpc>
              <a:spcBef>
                <a:spcPts val="0"/>
              </a:spcBef>
              <a:spcAft>
                <a:spcPts val="0"/>
              </a:spcAft>
              <a:buSzPts val="1800"/>
              <a:buChar char="■"/>
              <a:defRPr sz="1800"/>
            </a:lvl9pPr>
          </a:lstStyle>
          <a:p/>
        </p:txBody>
      </p:sp>
      <p:sp>
        <p:nvSpPr>
          <p:cNvPr id="44" name="Google Shape;44;p8"/>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5" name="Shape 45"/>
        <p:cNvGrpSpPr/>
        <p:nvPr/>
      </p:nvGrpSpPr>
      <p:grpSpPr>
        <a:xfrm>
          <a:off x="0" y="0"/>
          <a:ext cx="0" cy="0"/>
          <a:chOff x="0" y="0"/>
          <a:chExt cx="0" cy="0"/>
        </a:xfrm>
      </p:grpSpPr>
      <p:sp>
        <p:nvSpPr>
          <p:cNvPr id="46" name="Google Shape;46;p9"/>
          <p:cNvSpPr txBox="1"/>
          <p:nvPr>
            <p:ph type="title"/>
          </p:nvPr>
        </p:nvSpPr>
        <p:spPr>
          <a:xfrm>
            <a:off x="457200" y="447620"/>
            <a:ext cx="8229600" cy="10719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7" name="Google Shape;47;p9"/>
          <p:cNvSpPr txBox="1"/>
          <p:nvPr>
            <p:ph idx="1" type="body"/>
          </p:nvPr>
        </p:nvSpPr>
        <p:spPr>
          <a:xfrm>
            <a:off x="397575" y="1846388"/>
            <a:ext cx="2691000" cy="2838300"/>
          </a:xfrm>
          <a:prstGeom prst="rect">
            <a:avLst/>
          </a:prstGeom>
        </p:spPr>
        <p:txBody>
          <a:bodyPr anchorCtr="0" anchor="t" bIns="91425" lIns="91425" spcFirstLastPara="1" rIns="91425" wrap="square" tIns="91425">
            <a:noAutofit/>
          </a:bodyPr>
          <a:lstStyle>
            <a:lvl1pPr indent="-330200" lvl="0" marL="457200" rtl="0">
              <a:lnSpc>
                <a:spcPct val="115000"/>
              </a:lnSpc>
              <a:spcBef>
                <a:spcPts val="600"/>
              </a:spcBef>
              <a:spcAft>
                <a:spcPts val="0"/>
              </a:spcAft>
              <a:buSzPts val="1600"/>
              <a:buChar char="○"/>
              <a:defRPr sz="1600"/>
            </a:lvl1pPr>
            <a:lvl2pPr indent="-330200" lvl="1" marL="914400" rtl="0">
              <a:lnSpc>
                <a:spcPct val="115000"/>
              </a:lnSpc>
              <a:spcBef>
                <a:spcPts val="0"/>
              </a:spcBef>
              <a:spcAft>
                <a:spcPts val="0"/>
              </a:spcAft>
              <a:buSzPts val="1600"/>
              <a:buChar char="●"/>
              <a:defRPr sz="1600"/>
            </a:lvl2pPr>
            <a:lvl3pPr indent="-330200" lvl="2" marL="1371600" rtl="0">
              <a:lnSpc>
                <a:spcPct val="115000"/>
              </a:lnSpc>
              <a:spcBef>
                <a:spcPts val="0"/>
              </a:spcBef>
              <a:spcAft>
                <a:spcPts val="0"/>
              </a:spcAft>
              <a:buSzPts val="1600"/>
              <a:buChar char="■"/>
              <a:defRPr sz="1600"/>
            </a:lvl3pPr>
            <a:lvl4pPr indent="-330200" lvl="3" marL="1828800" rtl="0">
              <a:lnSpc>
                <a:spcPct val="115000"/>
              </a:lnSpc>
              <a:spcBef>
                <a:spcPts val="0"/>
              </a:spcBef>
              <a:spcAft>
                <a:spcPts val="0"/>
              </a:spcAft>
              <a:buSzPts val="1600"/>
              <a:buChar char="●"/>
              <a:defRPr sz="1600"/>
            </a:lvl4pPr>
            <a:lvl5pPr indent="-330200" lvl="4" marL="2286000" rtl="0">
              <a:lnSpc>
                <a:spcPct val="115000"/>
              </a:lnSpc>
              <a:spcBef>
                <a:spcPts val="0"/>
              </a:spcBef>
              <a:spcAft>
                <a:spcPts val="0"/>
              </a:spcAft>
              <a:buSzPts val="1600"/>
              <a:buChar char="○"/>
              <a:defRPr sz="1600"/>
            </a:lvl5pPr>
            <a:lvl6pPr indent="-330200" lvl="5" marL="2743200" rtl="0">
              <a:lnSpc>
                <a:spcPct val="115000"/>
              </a:lnSpc>
              <a:spcBef>
                <a:spcPts val="0"/>
              </a:spcBef>
              <a:spcAft>
                <a:spcPts val="0"/>
              </a:spcAft>
              <a:buSzPts val="1600"/>
              <a:buChar char="■"/>
              <a:defRPr sz="1600"/>
            </a:lvl6pPr>
            <a:lvl7pPr indent="-330200" lvl="6" marL="3200400" rtl="0">
              <a:lnSpc>
                <a:spcPct val="115000"/>
              </a:lnSpc>
              <a:spcBef>
                <a:spcPts val="0"/>
              </a:spcBef>
              <a:spcAft>
                <a:spcPts val="0"/>
              </a:spcAft>
              <a:buSzPts val="1600"/>
              <a:buChar char="●"/>
              <a:defRPr sz="1600"/>
            </a:lvl7pPr>
            <a:lvl8pPr indent="-330200" lvl="7" marL="3657600" rtl="0">
              <a:lnSpc>
                <a:spcPct val="115000"/>
              </a:lnSpc>
              <a:spcBef>
                <a:spcPts val="0"/>
              </a:spcBef>
              <a:spcAft>
                <a:spcPts val="0"/>
              </a:spcAft>
              <a:buSzPts val="1600"/>
              <a:buChar char="○"/>
              <a:defRPr sz="1600"/>
            </a:lvl8pPr>
            <a:lvl9pPr indent="-330200" lvl="8" marL="4114800" rtl="0">
              <a:lnSpc>
                <a:spcPct val="115000"/>
              </a:lnSpc>
              <a:spcBef>
                <a:spcPts val="0"/>
              </a:spcBef>
              <a:spcAft>
                <a:spcPts val="0"/>
              </a:spcAft>
              <a:buSzPts val="1600"/>
              <a:buChar char="■"/>
              <a:defRPr sz="1600"/>
            </a:lvl9pPr>
          </a:lstStyle>
          <a:p/>
        </p:txBody>
      </p:sp>
      <p:sp>
        <p:nvSpPr>
          <p:cNvPr id="48" name="Google Shape;48;p9"/>
          <p:cNvSpPr txBox="1"/>
          <p:nvPr>
            <p:ph idx="2" type="body"/>
          </p:nvPr>
        </p:nvSpPr>
        <p:spPr>
          <a:xfrm>
            <a:off x="3226491" y="1846388"/>
            <a:ext cx="2691000" cy="2838300"/>
          </a:xfrm>
          <a:prstGeom prst="rect">
            <a:avLst/>
          </a:prstGeom>
        </p:spPr>
        <p:txBody>
          <a:bodyPr anchorCtr="0" anchor="t" bIns="91425" lIns="91425" spcFirstLastPara="1" rIns="91425" wrap="square" tIns="91425">
            <a:noAutofit/>
          </a:bodyPr>
          <a:lstStyle>
            <a:lvl1pPr indent="-330200" lvl="0" marL="457200" rtl="0">
              <a:lnSpc>
                <a:spcPct val="115000"/>
              </a:lnSpc>
              <a:spcBef>
                <a:spcPts val="600"/>
              </a:spcBef>
              <a:spcAft>
                <a:spcPts val="0"/>
              </a:spcAft>
              <a:buSzPts val="1600"/>
              <a:buChar char="○"/>
              <a:defRPr sz="1600"/>
            </a:lvl1pPr>
            <a:lvl2pPr indent="-330200" lvl="1" marL="914400" rtl="0">
              <a:lnSpc>
                <a:spcPct val="115000"/>
              </a:lnSpc>
              <a:spcBef>
                <a:spcPts val="0"/>
              </a:spcBef>
              <a:spcAft>
                <a:spcPts val="0"/>
              </a:spcAft>
              <a:buSzPts val="1600"/>
              <a:buChar char="●"/>
              <a:defRPr sz="1600"/>
            </a:lvl2pPr>
            <a:lvl3pPr indent="-330200" lvl="2" marL="1371600" rtl="0">
              <a:lnSpc>
                <a:spcPct val="115000"/>
              </a:lnSpc>
              <a:spcBef>
                <a:spcPts val="0"/>
              </a:spcBef>
              <a:spcAft>
                <a:spcPts val="0"/>
              </a:spcAft>
              <a:buSzPts val="1600"/>
              <a:buChar char="■"/>
              <a:defRPr sz="1600"/>
            </a:lvl3pPr>
            <a:lvl4pPr indent="-330200" lvl="3" marL="1828800" rtl="0">
              <a:lnSpc>
                <a:spcPct val="115000"/>
              </a:lnSpc>
              <a:spcBef>
                <a:spcPts val="0"/>
              </a:spcBef>
              <a:spcAft>
                <a:spcPts val="0"/>
              </a:spcAft>
              <a:buSzPts val="1600"/>
              <a:buChar char="●"/>
              <a:defRPr sz="1600"/>
            </a:lvl4pPr>
            <a:lvl5pPr indent="-330200" lvl="4" marL="2286000" rtl="0">
              <a:lnSpc>
                <a:spcPct val="115000"/>
              </a:lnSpc>
              <a:spcBef>
                <a:spcPts val="0"/>
              </a:spcBef>
              <a:spcAft>
                <a:spcPts val="0"/>
              </a:spcAft>
              <a:buSzPts val="1600"/>
              <a:buChar char="○"/>
              <a:defRPr sz="1600"/>
            </a:lvl5pPr>
            <a:lvl6pPr indent="-330200" lvl="5" marL="2743200" rtl="0">
              <a:lnSpc>
                <a:spcPct val="115000"/>
              </a:lnSpc>
              <a:spcBef>
                <a:spcPts val="0"/>
              </a:spcBef>
              <a:spcAft>
                <a:spcPts val="0"/>
              </a:spcAft>
              <a:buSzPts val="1600"/>
              <a:buChar char="■"/>
              <a:defRPr sz="1600"/>
            </a:lvl6pPr>
            <a:lvl7pPr indent="-330200" lvl="6" marL="3200400" rtl="0">
              <a:lnSpc>
                <a:spcPct val="115000"/>
              </a:lnSpc>
              <a:spcBef>
                <a:spcPts val="0"/>
              </a:spcBef>
              <a:spcAft>
                <a:spcPts val="0"/>
              </a:spcAft>
              <a:buSzPts val="1600"/>
              <a:buChar char="●"/>
              <a:defRPr sz="1600"/>
            </a:lvl7pPr>
            <a:lvl8pPr indent="-330200" lvl="7" marL="3657600" rtl="0">
              <a:lnSpc>
                <a:spcPct val="115000"/>
              </a:lnSpc>
              <a:spcBef>
                <a:spcPts val="0"/>
              </a:spcBef>
              <a:spcAft>
                <a:spcPts val="0"/>
              </a:spcAft>
              <a:buSzPts val="1600"/>
              <a:buChar char="○"/>
              <a:defRPr sz="1600"/>
            </a:lvl8pPr>
            <a:lvl9pPr indent="-330200" lvl="8" marL="4114800" rtl="0">
              <a:lnSpc>
                <a:spcPct val="115000"/>
              </a:lnSpc>
              <a:spcBef>
                <a:spcPts val="0"/>
              </a:spcBef>
              <a:spcAft>
                <a:spcPts val="0"/>
              </a:spcAft>
              <a:buSzPts val="1600"/>
              <a:buChar char="■"/>
              <a:defRPr sz="1600"/>
            </a:lvl9pPr>
          </a:lstStyle>
          <a:p/>
        </p:txBody>
      </p:sp>
      <p:sp>
        <p:nvSpPr>
          <p:cNvPr id="49" name="Google Shape;49;p9"/>
          <p:cNvSpPr txBox="1"/>
          <p:nvPr>
            <p:ph idx="3" type="body"/>
          </p:nvPr>
        </p:nvSpPr>
        <p:spPr>
          <a:xfrm>
            <a:off x="6055408" y="1846388"/>
            <a:ext cx="2691000" cy="2838300"/>
          </a:xfrm>
          <a:prstGeom prst="rect">
            <a:avLst/>
          </a:prstGeom>
        </p:spPr>
        <p:txBody>
          <a:bodyPr anchorCtr="0" anchor="t" bIns="91425" lIns="91425" spcFirstLastPara="1" rIns="91425" wrap="square" tIns="91425">
            <a:noAutofit/>
          </a:bodyPr>
          <a:lstStyle>
            <a:lvl1pPr indent="-330200" lvl="0" marL="457200" rtl="0">
              <a:lnSpc>
                <a:spcPct val="115000"/>
              </a:lnSpc>
              <a:spcBef>
                <a:spcPts val="600"/>
              </a:spcBef>
              <a:spcAft>
                <a:spcPts val="0"/>
              </a:spcAft>
              <a:buSzPts val="1600"/>
              <a:buChar char="○"/>
              <a:defRPr sz="1600"/>
            </a:lvl1pPr>
            <a:lvl2pPr indent="-330200" lvl="1" marL="914400" rtl="0">
              <a:lnSpc>
                <a:spcPct val="115000"/>
              </a:lnSpc>
              <a:spcBef>
                <a:spcPts val="0"/>
              </a:spcBef>
              <a:spcAft>
                <a:spcPts val="0"/>
              </a:spcAft>
              <a:buSzPts val="1600"/>
              <a:buChar char="●"/>
              <a:defRPr sz="1600"/>
            </a:lvl2pPr>
            <a:lvl3pPr indent="-330200" lvl="2" marL="1371600" rtl="0">
              <a:lnSpc>
                <a:spcPct val="115000"/>
              </a:lnSpc>
              <a:spcBef>
                <a:spcPts val="0"/>
              </a:spcBef>
              <a:spcAft>
                <a:spcPts val="0"/>
              </a:spcAft>
              <a:buSzPts val="1600"/>
              <a:buChar char="■"/>
              <a:defRPr sz="1600"/>
            </a:lvl3pPr>
            <a:lvl4pPr indent="-330200" lvl="3" marL="1828800" rtl="0">
              <a:lnSpc>
                <a:spcPct val="115000"/>
              </a:lnSpc>
              <a:spcBef>
                <a:spcPts val="0"/>
              </a:spcBef>
              <a:spcAft>
                <a:spcPts val="0"/>
              </a:spcAft>
              <a:buSzPts val="1600"/>
              <a:buChar char="●"/>
              <a:defRPr sz="1600"/>
            </a:lvl4pPr>
            <a:lvl5pPr indent="-330200" lvl="4" marL="2286000" rtl="0">
              <a:lnSpc>
                <a:spcPct val="115000"/>
              </a:lnSpc>
              <a:spcBef>
                <a:spcPts val="0"/>
              </a:spcBef>
              <a:spcAft>
                <a:spcPts val="0"/>
              </a:spcAft>
              <a:buSzPts val="1600"/>
              <a:buChar char="○"/>
              <a:defRPr sz="1600"/>
            </a:lvl5pPr>
            <a:lvl6pPr indent="-330200" lvl="5" marL="2743200" rtl="0">
              <a:lnSpc>
                <a:spcPct val="115000"/>
              </a:lnSpc>
              <a:spcBef>
                <a:spcPts val="0"/>
              </a:spcBef>
              <a:spcAft>
                <a:spcPts val="0"/>
              </a:spcAft>
              <a:buSzPts val="1600"/>
              <a:buChar char="■"/>
              <a:defRPr sz="1600"/>
            </a:lvl6pPr>
            <a:lvl7pPr indent="-330200" lvl="6" marL="3200400" rtl="0">
              <a:lnSpc>
                <a:spcPct val="115000"/>
              </a:lnSpc>
              <a:spcBef>
                <a:spcPts val="0"/>
              </a:spcBef>
              <a:spcAft>
                <a:spcPts val="0"/>
              </a:spcAft>
              <a:buSzPts val="1600"/>
              <a:buChar char="●"/>
              <a:defRPr sz="1600"/>
            </a:lvl7pPr>
            <a:lvl8pPr indent="-330200" lvl="7" marL="3657600" rtl="0">
              <a:lnSpc>
                <a:spcPct val="115000"/>
              </a:lnSpc>
              <a:spcBef>
                <a:spcPts val="0"/>
              </a:spcBef>
              <a:spcAft>
                <a:spcPts val="0"/>
              </a:spcAft>
              <a:buSzPts val="1600"/>
              <a:buChar char="○"/>
              <a:defRPr sz="1600"/>
            </a:lvl8pPr>
            <a:lvl9pPr indent="-330200" lvl="8" marL="4114800" rtl="0">
              <a:lnSpc>
                <a:spcPct val="115000"/>
              </a:lnSpc>
              <a:spcBef>
                <a:spcPts val="0"/>
              </a:spcBef>
              <a:spcAft>
                <a:spcPts val="0"/>
              </a:spcAft>
              <a:buSzPts val="1600"/>
              <a:buChar char="■"/>
              <a:defRPr sz="1600"/>
            </a:lvl9pPr>
          </a:lstStyle>
          <a:p/>
        </p:txBody>
      </p:sp>
      <p:sp>
        <p:nvSpPr>
          <p:cNvPr id="50" name="Google Shape;50;p9"/>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1" name="Google Shape;51;p9"/>
          <p:cNvSpPr/>
          <p:nvPr/>
        </p:nvSpPr>
        <p:spPr>
          <a:xfrm>
            <a:off x="0" y="1069462"/>
            <a:ext cx="412800" cy="2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10"/>
          <p:cNvSpPr txBox="1"/>
          <p:nvPr>
            <p:ph type="title"/>
          </p:nvPr>
        </p:nvSpPr>
        <p:spPr>
          <a:xfrm>
            <a:off x="457200" y="428569"/>
            <a:ext cx="8229600" cy="573000"/>
          </a:xfrm>
          <a:prstGeom prst="rect">
            <a:avLst/>
          </a:prstGeom>
        </p:spPr>
        <p:txBody>
          <a:bodyPr anchorCtr="0" anchor="b" bIns="91425" lIns="91425" spcFirstLastPara="1" rIns="91425" wrap="square" tIns="91425">
            <a:noAutofit/>
          </a:bodyPr>
          <a:lstStyle>
            <a:lvl1pPr lvl="0" algn="ctr">
              <a:spcBef>
                <a:spcPts val="0"/>
              </a:spcBef>
              <a:spcAft>
                <a:spcPts val="0"/>
              </a:spcAft>
              <a:buSzPts val="3200"/>
              <a:buNone/>
              <a:defRPr/>
            </a:lvl1pPr>
            <a:lvl2pPr lvl="1" algn="ctr">
              <a:spcBef>
                <a:spcPts val="0"/>
              </a:spcBef>
              <a:spcAft>
                <a:spcPts val="0"/>
              </a:spcAft>
              <a:buSzPts val="3200"/>
              <a:buNone/>
              <a:defRPr/>
            </a:lvl2pPr>
            <a:lvl3pPr lvl="2" algn="ctr">
              <a:spcBef>
                <a:spcPts val="0"/>
              </a:spcBef>
              <a:spcAft>
                <a:spcPts val="0"/>
              </a:spcAft>
              <a:buSzPts val="3200"/>
              <a:buNone/>
              <a:defRPr/>
            </a:lvl3pPr>
            <a:lvl4pPr lvl="3" algn="ctr">
              <a:spcBef>
                <a:spcPts val="0"/>
              </a:spcBef>
              <a:spcAft>
                <a:spcPts val="0"/>
              </a:spcAft>
              <a:buSzPts val="3200"/>
              <a:buNone/>
              <a:defRPr/>
            </a:lvl4pPr>
            <a:lvl5pPr lvl="4" algn="ctr">
              <a:spcBef>
                <a:spcPts val="0"/>
              </a:spcBef>
              <a:spcAft>
                <a:spcPts val="0"/>
              </a:spcAft>
              <a:buSzPts val="3200"/>
              <a:buNone/>
              <a:defRPr/>
            </a:lvl5pPr>
            <a:lvl6pPr lvl="5" algn="ctr">
              <a:spcBef>
                <a:spcPts val="0"/>
              </a:spcBef>
              <a:spcAft>
                <a:spcPts val="0"/>
              </a:spcAft>
              <a:buSzPts val="3200"/>
              <a:buNone/>
              <a:defRPr/>
            </a:lvl6pPr>
            <a:lvl7pPr lvl="6" algn="ctr">
              <a:spcBef>
                <a:spcPts val="0"/>
              </a:spcBef>
              <a:spcAft>
                <a:spcPts val="0"/>
              </a:spcAft>
              <a:buSzPts val="3200"/>
              <a:buNone/>
              <a:defRPr/>
            </a:lvl7pPr>
            <a:lvl8pPr lvl="7" algn="ctr">
              <a:spcBef>
                <a:spcPts val="0"/>
              </a:spcBef>
              <a:spcAft>
                <a:spcPts val="0"/>
              </a:spcAft>
              <a:buSzPts val="3200"/>
              <a:buNone/>
              <a:defRPr/>
            </a:lvl8pPr>
            <a:lvl9pPr lvl="8" algn="ctr">
              <a:spcBef>
                <a:spcPts val="0"/>
              </a:spcBef>
              <a:spcAft>
                <a:spcPts val="0"/>
              </a:spcAft>
              <a:buSzPts val="3200"/>
              <a:buNone/>
              <a:defRPr/>
            </a:lvl9pPr>
          </a:lstStyle>
          <a:p/>
        </p:txBody>
      </p:sp>
      <p:sp>
        <p:nvSpPr>
          <p:cNvPr id="54" name="Google Shape;54;p10"/>
          <p:cNvSpPr/>
          <p:nvPr/>
        </p:nvSpPr>
        <p:spPr>
          <a:xfrm>
            <a:off x="2584275" y="4565606"/>
            <a:ext cx="39960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47620"/>
            <a:ext cx="8229600" cy="10719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1pPr>
            <a:lvl2pPr lvl="1">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2pPr>
            <a:lvl3pPr lvl="2">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3pPr>
            <a:lvl4pPr lvl="3">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4pPr>
            <a:lvl5pPr lvl="4">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5pPr>
            <a:lvl6pPr lvl="5">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6pPr>
            <a:lvl7pPr lvl="6">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7pPr>
            <a:lvl8pPr lvl="7">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8pPr>
            <a:lvl9pPr lvl="8">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561950" y="1880794"/>
            <a:ext cx="8020200" cy="2815200"/>
          </a:xfrm>
          <a:prstGeom prst="rect">
            <a:avLst/>
          </a:prstGeom>
          <a:noFill/>
          <a:ln>
            <a:noFill/>
          </a:ln>
        </p:spPr>
        <p:txBody>
          <a:bodyPr anchorCtr="0" anchor="t" bIns="91425" lIns="91425" spcFirstLastPara="1" rIns="91425" wrap="square" tIns="91425">
            <a:noAutofit/>
          </a:bodyPr>
          <a:lstStyle>
            <a:lvl1pPr indent="-355600" lvl="0" marL="457200">
              <a:spcBef>
                <a:spcPts val="60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1pPr>
            <a:lvl2pPr indent="-355600" lvl="1" marL="9144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2pPr>
            <a:lvl3pPr indent="-355600" lvl="2" marL="13716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3pPr>
            <a:lvl4pPr indent="-355600" lvl="3" marL="18288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4pPr>
            <a:lvl5pPr indent="-355600" lvl="4" marL="22860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5pPr>
            <a:lvl6pPr indent="-355600" lvl="5" marL="27432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6pPr>
            <a:lvl7pPr indent="-355600" lvl="6" marL="32004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7pPr>
            <a:lvl8pPr indent="-355600" lvl="7" marL="36576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8pPr>
            <a:lvl9pPr indent="-355600" lvl="8" marL="41148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9pPr>
          </a:lstStyle>
          <a:p/>
        </p:txBody>
      </p:sp>
      <p:sp>
        <p:nvSpPr>
          <p:cNvPr id="8" name="Google Shape;8;p1"/>
          <p:cNvSpPr txBox="1"/>
          <p:nvPr>
            <p:ph idx="12" type="sldNum"/>
          </p:nvPr>
        </p:nvSpPr>
        <p:spPr>
          <a:xfrm>
            <a:off x="8556775" y="4777350"/>
            <a:ext cx="548700" cy="290100"/>
          </a:xfrm>
          <a:prstGeom prst="rect">
            <a:avLst/>
          </a:prstGeom>
          <a:noFill/>
          <a:ln>
            <a:noFill/>
          </a:ln>
        </p:spPr>
        <p:txBody>
          <a:bodyPr anchorCtr="0" anchor="t" bIns="91425" lIns="91425" spcFirstLastPara="1" rIns="91425" wrap="square" tIns="91425">
            <a:noAutofit/>
          </a:bodyPr>
          <a:lstStyle>
            <a:lvl1pPr lvl="0" algn="r">
              <a:buNone/>
              <a:defRPr sz="1100">
                <a:solidFill>
                  <a:schemeClr val="lt1"/>
                </a:solidFill>
                <a:latin typeface="Montserrat"/>
                <a:ea typeface="Montserrat"/>
                <a:cs typeface="Montserrat"/>
                <a:sym typeface="Montserrat"/>
              </a:defRPr>
            </a:lvl1pPr>
            <a:lvl2pPr lvl="1" algn="r">
              <a:buNone/>
              <a:defRPr sz="1100">
                <a:solidFill>
                  <a:schemeClr val="lt1"/>
                </a:solidFill>
                <a:latin typeface="Montserrat"/>
                <a:ea typeface="Montserrat"/>
                <a:cs typeface="Montserrat"/>
                <a:sym typeface="Montserrat"/>
              </a:defRPr>
            </a:lvl2pPr>
            <a:lvl3pPr lvl="2" algn="r">
              <a:buNone/>
              <a:defRPr sz="1100">
                <a:solidFill>
                  <a:schemeClr val="lt1"/>
                </a:solidFill>
                <a:latin typeface="Montserrat"/>
                <a:ea typeface="Montserrat"/>
                <a:cs typeface="Montserrat"/>
                <a:sym typeface="Montserrat"/>
              </a:defRPr>
            </a:lvl3pPr>
            <a:lvl4pPr lvl="3" algn="r">
              <a:buNone/>
              <a:defRPr sz="1100">
                <a:solidFill>
                  <a:schemeClr val="lt1"/>
                </a:solidFill>
                <a:latin typeface="Montserrat"/>
                <a:ea typeface="Montserrat"/>
                <a:cs typeface="Montserrat"/>
                <a:sym typeface="Montserrat"/>
              </a:defRPr>
            </a:lvl4pPr>
            <a:lvl5pPr lvl="4" algn="r">
              <a:buNone/>
              <a:defRPr sz="1100">
                <a:solidFill>
                  <a:schemeClr val="lt1"/>
                </a:solidFill>
                <a:latin typeface="Montserrat"/>
                <a:ea typeface="Montserrat"/>
                <a:cs typeface="Montserrat"/>
                <a:sym typeface="Montserrat"/>
              </a:defRPr>
            </a:lvl5pPr>
            <a:lvl6pPr lvl="5" algn="r">
              <a:buNone/>
              <a:defRPr sz="1100">
                <a:solidFill>
                  <a:schemeClr val="lt1"/>
                </a:solidFill>
                <a:latin typeface="Montserrat"/>
                <a:ea typeface="Montserrat"/>
                <a:cs typeface="Montserrat"/>
                <a:sym typeface="Montserrat"/>
              </a:defRPr>
            </a:lvl6pPr>
            <a:lvl7pPr lvl="6" algn="r">
              <a:buNone/>
              <a:defRPr sz="1100">
                <a:solidFill>
                  <a:schemeClr val="lt1"/>
                </a:solidFill>
                <a:latin typeface="Montserrat"/>
                <a:ea typeface="Montserrat"/>
                <a:cs typeface="Montserrat"/>
                <a:sym typeface="Montserrat"/>
              </a:defRPr>
            </a:lvl7pPr>
            <a:lvl8pPr lvl="7" algn="r">
              <a:buNone/>
              <a:defRPr sz="1100">
                <a:solidFill>
                  <a:schemeClr val="lt1"/>
                </a:solidFill>
                <a:latin typeface="Montserrat"/>
                <a:ea typeface="Montserrat"/>
                <a:cs typeface="Montserrat"/>
                <a:sym typeface="Montserrat"/>
              </a:defRPr>
            </a:lvl8pPr>
            <a:lvl9pPr lvl="8" algn="r">
              <a:buNone/>
              <a:defRPr sz="1100">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xlinux.nist.gov/dads/HTML/feasibleregn.html" TargetMode="External"/><Relationship Id="rId4" Type="http://schemas.openxmlformats.org/officeDocument/2006/relationships/hyperlink" Target="https://xlinux.nist.gov/dads/HTML/objective.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ctrTitle"/>
          </p:nvPr>
        </p:nvSpPr>
        <p:spPr>
          <a:xfrm>
            <a:off x="227700" y="481200"/>
            <a:ext cx="8688600" cy="184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500">
                <a:solidFill>
                  <a:srgbClr val="4C1130"/>
                </a:solidFill>
                <a:latin typeface="Arial"/>
                <a:ea typeface="Arial"/>
                <a:cs typeface="Arial"/>
                <a:sym typeface="Arial"/>
              </a:rPr>
              <a:t>Steepest Descent (Cauchy) Method</a:t>
            </a:r>
            <a:endParaRPr sz="4500">
              <a:solidFill>
                <a:srgbClr val="4C1130"/>
              </a:solidFill>
              <a:latin typeface="Arial"/>
              <a:ea typeface="Arial"/>
              <a:cs typeface="Arial"/>
              <a:sym typeface="Arial"/>
            </a:endParaRPr>
          </a:p>
        </p:txBody>
      </p:sp>
      <p:sp>
        <p:nvSpPr>
          <p:cNvPr id="95" name="Google Shape;95;p19"/>
          <p:cNvSpPr txBox="1"/>
          <p:nvPr/>
        </p:nvSpPr>
        <p:spPr>
          <a:xfrm>
            <a:off x="3977900" y="2726800"/>
            <a:ext cx="3860400" cy="10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741B47"/>
                </a:solidFill>
              </a:rPr>
              <a:t>Devansh Awasthi (ENG17CS0065)</a:t>
            </a:r>
            <a:endParaRPr b="1" sz="1600">
              <a:solidFill>
                <a:srgbClr val="741B47"/>
              </a:solidFill>
            </a:endParaRPr>
          </a:p>
          <a:p>
            <a:pPr indent="0" lvl="0" marL="0" rtl="0" algn="l">
              <a:spcBef>
                <a:spcPts val="0"/>
              </a:spcBef>
              <a:spcAft>
                <a:spcPts val="0"/>
              </a:spcAft>
              <a:buNone/>
            </a:pPr>
            <a:r>
              <a:rPr b="1" lang="en" sz="1600">
                <a:solidFill>
                  <a:srgbClr val="741B47"/>
                </a:solidFill>
              </a:rPr>
              <a:t>Deepak Purohit (ENG17CS0062)</a:t>
            </a:r>
            <a:endParaRPr b="1" sz="1600">
              <a:solidFill>
                <a:srgbClr val="741B47"/>
              </a:solidFill>
            </a:endParaRPr>
          </a:p>
          <a:p>
            <a:pPr indent="0" lvl="0" marL="0" rtl="0" algn="l">
              <a:spcBef>
                <a:spcPts val="0"/>
              </a:spcBef>
              <a:spcAft>
                <a:spcPts val="0"/>
              </a:spcAft>
              <a:buNone/>
            </a:pPr>
            <a:r>
              <a:rPr b="1" lang="en" sz="1600">
                <a:solidFill>
                  <a:srgbClr val="741B47"/>
                </a:solidFill>
              </a:rPr>
              <a:t>BVM Anirudh (ENG17CS0048)</a:t>
            </a:r>
            <a:endParaRPr b="1" sz="1600">
              <a:solidFill>
                <a:srgbClr val="741B4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7" name="Google Shape;157;p28"/>
          <p:cNvPicPr preferRelativeResize="0"/>
          <p:nvPr/>
        </p:nvPicPr>
        <p:blipFill>
          <a:blip r:embed="rId3">
            <a:alphaModFix/>
          </a:blip>
          <a:stretch>
            <a:fillRect/>
          </a:stretch>
        </p:blipFill>
        <p:spPr>
          <a:xfrm>
            <a:off x="2106600" y="-126975"/>
            <a:ext cx="4074151" cy="5397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3" name="Google Shape;163;p29"/>
          <p:cNvPicPr preferRelativeResize="0"/>
          <p:nvPr/>
        </p:nvPicPr>
        <p:blipFill>
          <a:blip r:embed="rId3">
            <a:alphaModFix/>
          </a:blip>
          <a:stretch>
            <a:fillRect/>
          </a:stretch>
        </p:blipFill>
        <p:spPr>
          <a:xfrm>
            <a:off x="2241925" y="-76050"/>
            <a:ext cx="3960224" cy="53909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9" name="Google Shape;169;p30"/>
          <p:cNvPicPr preferRelativeResize="0"/>
          <p:nvPr/>
        </p:nvPicPr>
        <p:blipFill>
          <a:blip r:embed="rId3">
            <a:alphaModFix/>
          </a:blip>
          <a:stretch>
            <a:fillRect/>
          </a:stretch>
        </p:blipFill>
        <p:spPr>
          <a:xfrm>
            <a:off x="2280375" y="152400"/>
            <a:ext cx="3651707" cy="4838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5" name="Google Shape;175;p31"/>
          <p:cNvSpPr txBox="1"/>
          <p:nvPr/>
        </p:nvSpPr>
        <p:spPr>
          <a:xfrm>
            <a:off x="1892700" y="630900"/>
            <a:ext cx="4608900" cy="8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rgbClr val="741B47"/>
                </a:solidFill>
              </a:rPr>
              <a:t>ANY QUESTIONS ??</a:t>
            </a:r>
            <a:endParaRPr b="1" sz="3500">
              <a:solidFill>
                <a:srgbClr val="741B47"/>
              </a:solidFill>
            </a:endParaRPr>
          </a:p>
        </p:txBody>
      </p:sp>
      <p:sp>
        <p:nvSpPr>
          <p:cNvPr id="176" name="Google Shape;176;p31"/>
          <p:cNvSpPr txBox="1"/>
          <p:nvPr/>
        </p:nvSpPr>
        <p:spPr>
          <a:xfrm>
            <a:off x="2117400" y="2512950"/>
            <a:ext cx="4384200" cy="10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4000">
                <a:solidFill>
                  <a:srgbClr val="4C1130"/>
                </a:solidFill>
              </a:rPr>
              <a:t>THANK YOU !!!</a:t>
            </a:r>
            <a:endParaRPr b="1" sz="4000">
              <a:solidFill>
                <a:srgbClr val="4C1130"/>
              </a:solidFill>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idx="4294967295" type="ctrTitle"/>
          </p:nvPr>
        </p:nvSpPr>
        <p:spPr>
          <a:xfrm>
            <a:off x="844775" y="278000"/>
            <a:ext cx="7012500" cy="694200"/>
          </a:xfrm>
          <a:prstGeom prst="rect">
            <a:avLst/>
          </a:prstGeom>
        </p:spPr>
        <p:txBody>
          <a:bodyPr anchorCtr="0" anchor="b" bIns="91425" lIns="91425" spcFirstLastPara="1" rIns="91425" wrap="square" tIns="91425">
            <a:noAutofit/>
          </a:bodyPr>
          <a:lstStyle/>
          <a:p>
            <a:pPr indent="457200" lvl="0" marL="1371600" rtl="0" algn="l">
              <a:spcBef>
                <a:spcPts val="0"/>
              </a:spcBef>
              <a:spcAft>
                <a:spcPts val="0"/>
              </a:spcAft>
              <a:buNone/>
            </a:pPr>
            <a:r>
              <a:rPr lang="en" sz="2400">
                <a:solidFill>
                  <a:srgbClr val="000000"/>
                </a:solidFill>
                <a:latin typeface="Arial"/>
                <a:ea typeface="Arial"/>
                <a:cs typeface="Arial"/>
                <a:sym typeface="Arial"/>
              </a:rPr>
              <a:t>Optimization Problem</a:t>
            </a:r>
            <a:endParaRPr sz="2400">
              <a:solidFill>
                <a:srgbClr val="000000"/>
              </a:solidFill>
              <a:latin typeface="Arial"/>
              <a:ea typeface="Arial"/>
              <a:cs typeface="Arial"/>
              <a:sym typeface="Arial"/>
            </a:endParaRPr>
          </a:p>
        </p:txBody>
      </p:sp>
      <p:sp>
        <p:nvSpPr>
          <p:cNvPr id="101" name="Google Shape;101;p20"/>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2" name="Google Shape;102;p20"/>
          <p:cNvSpPr txBox="1"/>
          <p:nvPr/>
        </p:nvSpPr>
        <p:spPr>
          <a:xfrm>
            <a:off x="823400" y="1186950"/>
            <a:ext cx="7228800" cy="30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A computational problem in which the object is to find the best of all possible solutions.</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More formally, find a solution in the </a:t>
            </a:r>
            <a:r>
              <a:rPr i="1" lang="en" sz="1800">
                <a:solidFill>
                  <a:srgbClr val="FFFFFF"/>
                </a:solidFill>
                <a:uFill>
                  <a:noFill/>
                </a:uFill>
                <a:hlinkClick r:id="rId3">
                  <a:extLst>
                    <a:ext uri="{A12FA001-AC4F-418D-AE19-62706E023703}">
                      <ahyp:hlinkClr val="tx"/>
                    </a:ext>
                  </a:extLst>
                </a:hlinkClick>
              </a:rPr>
              <a:t>feasible region</a:t>
            </a:r>
            <a:r>
              <a:rPr lang="en" sz="1800">
                <a:solidFill>
                  <a:srgbClr val="FFFFFF"/>
                </a:solidFill>
              </a:rPr>
              <a:t> which has the minimum (or maximum) value of the </a:t>
            </a:r>
            <a:r>
              <a:rPr i="1" lang="en" sz="1800">
                <a:solidFill>
                  <a:srgbClr val="FFFFFF"/>
                </a:solidFill>
                <a:uFill>
                  <a:noFill/>
                </a:uFill>
                <a:hlinkClick r:id="rId4">
                  <a:extLst>
                    <a:ext uri="{A12FA001-AC4F-418D-AE19-62706E023703}">
                      <ahyp:hlinkClr val="tx"/>
                    </a:ext>
                  </a:extLst>
                </a:hlinkClick>
              </a:rPr>
              <a:t>objective function</a:t>
            </a:r>
            <a:r>
              <a:rPr lang="en" sz="1800">
                <a:solidFill>
                  <a:srgbClr val="FFFFFF"/>
                </a:solidFill>
              </a:rPr>
              <a:t>.</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For example, companies often want to minimize production costs or maximize revenue. In manufacturing, it is often desirable to minimize the amount of material used to package a product with a certain volume.</a:t>
            </a:r>
            <a:endParaRPr sz="18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8" name="Google Shape;108;p21"/>
          <p:cNvSpPr txBox="1"/>
          <p:nvPr/>
        </p:nvSpPr>
        <p:spPr>
          <a:xfrm>
            <a:off x="834075" y="534675"/>
            <a:ext cx="7635000" cy="40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rPr>
              <a:t>Optimization Problems are of 2 types:</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rPr b="1" lang="en" sz="1600">
                <a:solidFill>
                  <a:srgbClr val="A64D79"/>
                </a:solidFill>
              </a:rPr>
              <a:t>(1) </a:t>
            </a:r>
            <a:r>
              <a:rPr b="1" lang="en" sz="1600">
                <a:solidFill>
                  <a:srgbClr val="A64D79"/>
                </a:solidFill>
              </a:rPr>
              <a:t>Constrained Optimization:</a:t>
            </a:r>
            <a:endParaRPr b="1" sz="1600">
              <a:solidFill>
                <a:srgbClr val="A64D79"/>
              </a:solidFill>
            </a:endParaRPr>
          </a:p>
          <a:p>
            <a:pPr indent="0" lvl="0" marL="0" rtl="0" algn="l">
              <a:spcBef>
                <a:spcPts val="0"/>
              </a:spcBef>
              <a:spcAft>
                <a:spcPts val="0"/>
              </a:spcAft>
              <a:buNone/>
            </a:pPr>
            <a:r>
              <a:rPr lang="en" sz="1600">
                <a:solidFill>
                  <a:srgbClr val="FFFFFF"/>
                </a:solidFill>
              </a:rPr>
              <a:t>The general constrained optimization task is to maximize or minimize a function f(x) by varying x on given constraints.</a:t>
            </a:r>
            <a:endParaRPr sz="1600">
              <a:solidFill>
                <a:srgbClr val="FFFFFF"/>
              </a:solidFill>
            </a:endParaRPr>
          </a:p>
          <a:p>
            <a:pPr indent="0" lvl="0" marL="0" rtl="0" algn="l">
              <a:spcBef>
                <a:spcPts val="0"/>
              </a:spcBef>
              <a:spcAft>
                <a:spcPts val="0"/>
              </a:spcAft>
              <a:buNone/>
            </a:pPr>
            <a:r>
              <a:rPr lang="en" sz="1600">
                <a:solidFill>
                  <a:srgbClr val="FFFFFF"/>
                </a:solidFill>
              </a:rPr>
              <a:t>Example - Maximize the function F(x,y)=x</a:t>
            </a:r>
            <a:r>
              <a:rPr baseline="30000" lang="en" sz="1600">
                <a:solidFill>
                  <a:srgbClr val="FFFFFF"/>
                </a:solidFill>
              </a:rPr>
              <a:t>2</a:t>
            </a:r>
            <a:r>
              <a:rPr lang="en" sz="1600">
                <a:solidFill>
                  <a:srgbClr val="FFFFFF"/>
                </a:solidFill>
              </a:rPr>
              <a:t>y-ln(x) in subject to g(x,y)=8x+3y</a:t>
            </a:r>
            <a:endParaRPr sz="1600">
              <a:solidFill>
                <a:srgbClr val="FFFFFF"/>
              </a:solidFill>
            </a:endParaRPr>
          </a:p>
          <a:p>
            <a:pPr indent="0" lvl="0" marL="0" rtl="0" algn="l">
              <a:spcBef>
                <a:spcPts val="0"/>
              </a:spcBef>
              <a:spcAft>
                <a:spcPts val="0"/>
              </a:spcAft>
              <a:buNone/>
            </a:pPr>
            <a:r>
              <a:t/>
            </a:r>
            <a:endParaRPr sz="1600">
              <a:solidFill>
                <a:srgbClr val="A64D79"/>
              </a:solidFill>
            </a:endParaRPr>
          </a:p>
          <a:p>
            <a:pPr indent="0" lvl="0" marL="0" rtl="0" algn="l">
              <a:spcBef>
                <a:spcPts val="0"/>
              </a:spcBef>
              <a:spcAft>
                <a:spcPts val="0"/>
              </a:spcAft>
              <a:buNone/>
            </a:pPr>
            <a:r>
              <a:rPr b="1" lang="en" sz="1600">
                <a:solidFill>
                  <a:srgbClr val="A64D79"/>
                </a:solidFill>
              </a:rPr>
              <a:t>(2) Unconstrained Optimization:</a:t>
            </a:r>
            <a:endParaRPr b="1" sz="1600">
              <a:solidFill>
                <a:srgbClr val="A64D79"/>
              </a:solidFill>
            </a:endParaRPr>
          </a:p>
          <a:p>
            <a:pPr indent="0" lvl="0" marL="0" rtl="0" algn="l">
              <a:spcBef>
                <a:spcPts val="0"/>
              </a:spcBef>
              <a:spcAft>
                <a:spcPts val="0"/>
              </a:spcAft>
              <a:buNone/>
            </a:pPr>
            <a:r>
              <a:rPr lang="en" sz="1600">
                <a:solidFill>
                  <a:srgbClr val="FFFFFF"/>
                </a:solidFill>
              </a:rPr>
              <a:t>The general unconstrained optimization task is to maximize or minimize a function f(x) where x ε R and there are no constraints on x.</a:t>
            </a:r>
            <a:endParaRPr sz="1600">
              <a:solidFill>
                <a:srgbClr val="FFFFFF"/>
              </a:solidFill>
            </a:endParaRPr>
          </a:p>
          <a:p>
            <a:pPr indent="0" lvl="0" marL="0" rtl="0" algn="l">
              <a:spcBef>
                <a:spcPts val="0"/>
              </a:spcBef>
              <a:spcAft>
                <a:spcPts val="0"/>
              </a:spcAft>
              <a:buNone/>
            </a:pPr>
            <a:r>
              <a:rPr lang="en" sz="1600">
                <a:solidFill>
                  <a:srgbClr val="FFFFFF"/>
                </a:solidFill>
              </a:rPr>
              <a:t>i</a:t>
            </a:r>
            <a:r>
              <a:rPr lang="en" sz="1600">
                <a:solidFill>
                  <a:srgbClr val="FFFFFF"/>
                </a:solidFill>
              </a:rPr>
              <a:t>f f’’(x)&gt;0, it is a local minimum</a:t>
            </a:r>
            <a:endParaRPr sz="1600">
              <a:solidFill>
                <a:srgbClr val="FFFFFF"/>
              </a:solidFill>
            </a:endParaRPr>
          </a:p>
          <a:p>
            <a:pPr indent="0" lvl="0" marL="0" rtl="0" algn="l">
              <a:spcBef>
                <a:spcPts val="0"/>
              </a:spcBef>
              <a:spcAft>
                <a:spcPts val="0"/>
              </a:spcAft>
              <a:buNone/>
            </a:pPr>
            <a:r>
              <a:rPr lang="en" sz="1600">
                <a:solidFill>
                  <a:srgbClr val="FFFFFF"/>
                </a:solidFill>
              </a:rPr>
              <a:t>If f’’(x)&lt;0, it is a local maximum</a:t>
            </a:r>
            <a:endParaRPr sz="1600">
              <a:solidFill>
                <a:srgbClr val="FFFFFF"/>
              </a:solidFill>
            </a:endParaRPr>
          </a:p>
          <a:p>
            <a:pPr indent="0" lvl="0" marL="0" rtl="0" algn="l">
              <a:spcBef>
                <a:spcPts val="0"/>
              </a:spcBef>
              <a:spcAft>
                <a:spcPts val="0"/>
              </a:spcAft>
              <a:buNone/>
            </a:pPr>
            <a:r>
              <a:rPr lang="en" sz="1600">
                <a:solidFill>
                  <a:srgbClr val="FFFFFF"/>
                </a:solidFill>
              </a:rPr>
              <a:t>If f’’(x)=0, it is a saddle point</a:t>
            </a:r>
            <a:endParaRPr sz="1600">
              <a:solidFill>
                <a:srgbClr val="FFFFFF"/>
              </a:solidFill>
            </a:endParaRPr>
          </a:p>
          <a:p>
            <a:pPr indent="0" lvl="0" marL="0" rtl="0" algn="l">
              <a:spcBef>
                <a:spcPts val="0"/>
              </a:spcBef>
              <a:spcAft>
                <a:spcPts val="0"/>
              </a:spcAft>
              <a:buNone/>
            </a:pPr>
            <a:r>
              <a:rPr lang="en" sz="1600">
                <a:solidFill>
                  <a:srgbClr val="FFFFFF"/>
                </a:solidFill>
              </a:rPr>
              <a:t>Example - Minimize the function F(x,y)=x-y+2x</a:t>
            </a:r>
            <a:r>
              <a:rPr baseline="30000" lang="en" sz="1600">
                <a:solidFill>
                  <a:srgbClr val="FFFFFF"/>
                </a:solidFill>
              </a:rPr>
              <a:t>2</a:t>
            </a:r>
            <a:r>
              <a:rPr lang="en" sz="1600">
                <a:solidFill>
                  <a:srgbClr val="FFFFFF"/>
                </a:solidFill>
              </a:rPr>
              <a:t>+2xy+y</a:t>
            </a:r>
            <a:r>
              <a:rPr baseline="30000" lang="en" sz="1600">
                <a:solidFill>
                  <a:srgbClr val="FFFFFF"/>
                </a:solidFill>
              </a:rPr>
              <a:t>2</a:t>
            </a:r>
            <a:endParaRPr baseline="30000" sz="16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4" name="Google Shape;114;p22"/>
          <p:cNvSpPr txBox="1"/>
          <p:nvPr/>
        </p:nvSpPr>
        <p:spPr>
          <a:xfrm>
            <a:off x="1358050" y="363575"/>
            <a:ext cx="6790200" cy="8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Unconstrained Minimization Problem</a:t>
            </a:r>
            <a:endParaRPr b="1" sz="2400"/>
          </a:p>
        </p:txBody>
      </p:sp>
      <p:graphicFrame>
        <p:nvGraphicFramePr>
          <p:cNvPr id="115" name="Google Shape;115;p22"/>
          <p:cNvGraphicFramePr/>
          <p:nvPr/>
        </p:nvGraphicFramePr>
        <p:xfrm>
          <a:off x="519400" y="1229625"/>
          <a:ext cx="3000000" cy="3000000"/>
        </p:xfrm>
        <a:graphic>
          <a:graphicData uri="http://schemas.openxmlformats.org/drawingml/2006/table">
            <a:tbl>
              <a:tblPr>
                <a:noFill/>
                <a:tableStyleId>{A28ADA58-B169-461C-9D52-5D7B723DCD03}</a:tableStyleId>
              </a:tblPr>
              <a:tblGrid>
                <a:gridCol w="4073975"/>
                <a:gridCol w="4073975"/>
              </a:tblGrid>
              <a:tr h="606125">
                <a:tc>
                  <a:txBody>
                    <a:bodyPr/>
                    <a:lstStyle/>
                    <a:p>
                      <a:pPr indent="0" lvl="0" marL="0" rtl="0" algn="l">
                        <a:spcBef>
                          <a:spcPts val="0"/>
                        </a:spcBef>
                        <a:spcAft>
                          <a:spcPts val="0"/>
                        </a:spcAft>
                        <a:buNone/>
                      </a:pPr>
                      <a:r>
                        <a:rPr b="1" lang="en" sz="1800">
                          <a:solidFill>
                            <a:srgbClr val="A64D79"/>
                          </a:solidFill>
                        </a:rPr>
                        <a:t>Direct Search Method</a:t>
                      </a:r>
                      <a:endParaRPr b="1" sz="1800">
                        <a:solidFill>
                          <a:srgbClr val="A64D79"/>
                        </a:solidFill>
                      </a:endParaRPr>
                    </a:p>
                  </a:txBody>
                  <a:tcPr marT="91425" marB="91425" marR="91425" marL="91425"/>
                </a:tc>
                <a:tc>
                  <a:txBody>
                    <a:bodyPr/>
                    <a:lstStyle/>
                    <a:p>
                      <a:pPr indent="0" lvl="0" marL="0" rtl="0" algn="l">
                        <a:spcBef>
                          <a:spcPts val="0"/>
                        </a:spcBef>
                        <a:spcAft>
                          <a:spcPts val="0"/>
                        </a:spcAft>
                        <a:buNone/>
                      </a:pPr>
                      <a:r>
                        <a:rPr b="1" lang="en" sz="1800">
                          <a:solidFill>
                            <a:srgbClr val="A64D79"/>
                          </a:solidFill>
                        </a:rPr>
                        <a:t>Descent Method</a:t>
                      </a:r>
                      <a:endParaRPr b="1" sz="1800">
                        <a:solidFill>
                          <a:srgbClr val="A64D79"/>
                        </a:solidFill>
                      </a:endParaRPr>
                    </a:p>
                  </a:txBody>
                  <a:tcPr marT="91425" marB="91425" marR="91425" marL="91425"/>
                </a:tc>
              </a:tr>
              <a:tr h="606125">
                <a:tc>
                  <a:txBody>
                    <a:bodyPr/>
                    <a:lstStyle/>
                    <a:p>
                      <a:pPr indent="0" lvl="0" marL="0" rtl="0" algn="l">
                        <a:spcBef>
                          <a:spcPts val="0"/>
                        </a:spcBef>
                        <a:spcAft>
                          <a:spcPts val="0"/>
                        </a:spcAft>
                        <a:buNone/>
                      </a:pPr>
                      <a:r>
                        <a:rPr b="1" lang="en">
                          <a:solidFill>
                            <a:srgbClr val="FFFFFF"/>
                          </a:solidFill>
                        </a:rPr>
                        <a:t>(1) </a:t>
                      </a:r>
                      <a:r>
                        <a:rPr b="1" lang="en">
                          <a:solidFill>
                            <a:srgbClr val="FFFFFF"/>
                          </a:solidFill>
                        </a:rPr>
                        <a:t>Random Search Method</a:t>
                      </a:r>
                      <a:endParaRPr b="1">
                        <a:solidFill>
                          <a:srgbClr val="FFFFFF"/>
                        </a:solidFill>
                      </a:endParaRPr>
                    </a:p>
                  </a:txBody>
                  <a:tcPr marT="91425" marB="91425" marR="91425" marL="91425"/>
                </a:tc>
                <a:tc>
                  <a:txBody>
                    <a:bodyPr/>
                    <a:lstStyle/>
                    <a:p>
                      <a:pPr indent="0" lvl="0" marL="0" rtl="0" algn="l">
                        <a:spcBef>
                          <a:spcPts val="0"/>
                        </a:spcBef>
                        <a:spcAft>
                          <a:spcPts val="0"/>
                        </a:spcAft>
                        <a:buNone/>
                      </a:pPr>
                      <a:r>
                        <a:rPr b="1" lang="en">
                          <a:solidFill>
                            <a:srgbClr val="FFFFFF"/>
                          </a:solidFill>
                        </a:rPr>
                        <a:t>(1) Steepest Descent (couchy) Method</a:t>
                      </a:r>
                      <a:endParaRPr b="1">
                        <a:solidFill>
                          <a:srgbClr val="FFFFFF"/>
                        </a:solidFill>
                      </a:endParaRPr>
                    </a:p>
                  </a:txBody>
                  <a:tcPr marT="91425" marB="91425" marR="91425" marL="91425"/>
                </a:tc>
              </a:tr>
              <a:tr h="606125">
                <a:tc>
                  <a:txBody>
                    <a:bodyPr/>
                    <a:lstStyle/>
                    <a:p>
                      <a:pPr indent="0" lvl="0" marL="0" rtl="0" algn="l">
                        <a:spcBef>
                          <a:spcPts val="0"/>
                        </a:spcBef>
                        <a:spcAft>
                          <a:spcPts val="0"/>
                        </a:spcAft>
                        <a:buNone/>
                      </a:pPr>
                      <a:r>
                        <a:rPr b="1" lang="en">
                          <a:solidFill>
                            <a:srgbClr val="FFFFFF"/>
                          </a:solidFill>
                        </a:rPr>
                        <a:t>(2) Univariate Method</a:t>
                      </a:r>
                      <a:endParaRPr b="1">
                        <a:solidFill>
                          <a:srgbClr val="FFFFFF"/>
                        </a:solidFill>
                      </a:endParaRPr>
                    </a:p>
                  </a:txBody>
                  <a:tcPr marT="91425" marB="91425" marR="91425" marL="91425"/>
                </a:tc>
                <a:tc>
                  <a:txBody>
                    <a:bodyPr/>
                    <a:lstStyle/>
                    <a:p>
                      <a:pPr indent="0" lvl="0" marL="0" rtl="0" algn="l">
                        <a:spcBef>
                          <a:spcPts val="0"/>
                        </a:spcBef>
                        <a:spcAft>
                          <a:spcPts val="0"/>
                        </a:spcAft>
                        <a:buNone/>
                      </a:pPr>
                      <a:r>
                        <a:rPr b="1" lang="en">
                          <a:solidFill>
                            <a:srgbClr val="FFFFFF"/>
                          </a:solidFill>
                        </a:rPr>
                        <a:t>(2) Fletcher-Reeves Method</a:t>
                      </a:r>
                      <a:endParaRPr b="1">
                        <a:solidFill>
                          <a:srgbClr val="FFFFFF"/>
                        </a:solidFill>
                      </a:endParaRPr>
                    </a:p>
                  </a:txBody>
                  <a:tcPr marT="91425" marB="91425" marR="91425" marL="91425"/>
                </a:tc>
              </a:tr>
              <a:tr h="606125">
                <a:tc>
                  <a:txBody>
                    <a:bodyPr/>
                    <a:lstStyle/>
                    <a:p>
                      <a:pPr indent="0" lvl="0" marL="0" rtl="0" algn="l">
                        <a:spcBef>
                          <a:spcPts val="0"/>
                        </a:spcBef>
                        <a:spcAft>
                          <a:spcPts val="0"/>
                        </a:spcAft>
                        <a:buNone/>
                      </a:pPr>
                      <a:r>
                        <a:rPr b="1" lang="en">
                          <a:solidFill>
                            <a:srgbClr val="FFFFFF"/>
                          </a:solidFill>
                        </a:rPr>
                        <a:t>(3) Pattern Search Method</a:t>
                      </a:r>
                      <a:endParaRPr b="1">
                        <a:solidFill>
                          <a:srgbClr val="FFFFFF"/>
                        </a:solidFill>
                      </a:endParaRPr>
                    </a:p>
                  </a:txBody>
                  <a:tcPr marT="91425" marB="91425" marR="91425" marL="91425"/>
                </a:tc>
                <a:tc>
                  <a:txBody>
                    <a:bodyPr/>
                    <a:lstStyle/>
                    <a:p>
                      <a:pPr indent="0" lvl="0" marL="0" rtl="0" algn="l">
                        <a:spcBef>
                          <a:spcPts val="0"/>
                        </a:spcBef>
                        <a:spcAft>
                          <a:spcPts val="0"/>
                        </a:spcAft>
                        <a:buNone/>
                      </a:pPr>
                      <a:r>
                        <a:rPr b="1" lang="en">
                          <a:solidFill>
                            <a:srgbClr val="FFFFFF"/>
                          </a:solidFill>
                        </a:rPr>
                        <a:t>(3) Newton’s Method</a:t>
                      </a:r>
                      <a:endParaRPr b="1">
                        <a:solidFill>
                          <a:srgbClr val="FFFFFF"/>
                        </a:solidFill>
                      </a:endParaRPr>
                    </a:p>
                  </a:txBody>
                  <a:tcPr marT="91425" marB="91425" marR="91425" marL="91425"/>
                </a:tc>
              </a:tr>
              <a:tr h="606125">
                <a:tc>
                  <a:txBody>
                    <a:bodyPr/>
                    <a:lstStyle/>
                    <a:p>
                      <a:pPr indent="0" lvl="0" marL="0" rtl="0" algn="l">
                        <a:spcBef>
                          <a:spcPts val="0"/>
                        </a:spcBef>
                        <a:spcAft>
                          <a:spcPts val="0"/>
                        </a:spcAft>
                        <a:buNone/>
                      </a:pPr>
                      <a:r>
                        <a:rPr b="1" lang="en">
                          <a:solidFill>
                            <a:srgbClr val="FFFFFF"/>
                          </a:solidFill>
                        </a:rPr>
                        <a:t>(4) Simplex Method</a:t>
                      </a:r>
                      <a:endParaRPr b="1">
                        <a:solidFill>
                          <a:srgbClr val="FFFFFF"/>
                        </a:solidFill>
                      </a:endParaRPr>
                    </a:p>
                  </a:txBody>
                  <a:tcPr marT="91425" marB="91425" marR="91425" marL="91425"/>
                </a:tc>
                <a:tc>
                  <a:txBody>
                    <a:bodyPr/>
                    <a:lstStyle/>
                    <a:p>
                      <a:pPr indent="0" lvl="0" marL="0" rtl="0" algn="l">
                        <a:spcBef>
                          <a:spcPts val="0"/>
                        </a:spcBef>
                        <a:spcAft>
                          <a:spcPts val="0"/>
                        </a:spcAft>
                        <a:buNone/>
                      </a:pPr>
                      <a:r>
                        <a:rPr b="1" lang="en">
                          <a:solidFill>
                            <a:srgbClr val="FFFFFF"/>
                          </a:solidFill>
                        </a:rPr>
                        <a:t>(4) Quasi-Newton Method</a:t>
                      </a:r>
                      <a:endParaRPr b="1">
                        <a:solidFill>
                          <a:srgbClr val="FFFFFF"/>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1" name="Google Shape;121;p23"/>
          <p:cNvSpPr txBox="1"/>
          <p:nvPr/>
        </p:nvSpPr>
        <p:spPr>
          <a:xfrm>
            <a:off x="1101425" y="245950"/>
            <a:ext cx="6843600" cy="13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22" name="Google Shape;122;p23"/>
          <p:cNvSpPr txBox="1"/>
          <p:nvPr/>
        </p:nvSpPr>
        <p:spPr>
          <a:xfrm>
            <a:off x="1272500" y="342175"/>
            <a:ext cx="5849400" cy="8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            G</a:t>
            </a:r>
            <a:r>
              <a:rPr b="1" lang="en" sz="2400"/>
              <a:t>radient of a Function</a:t>
            </a:r>
            <a:endParaRPr b="1" sz="2400"/>
          </a:p>
        </p:txBody>
      </p:sp>
      <p:sp>
        <p:nvSpPr>
          <p:cNvPr id="123" name="Google Shape;123;p23"/>
          <p:cNvSpPr txBox="1"/>
          <p:nvPr/>
        </p:nvSpPr>
        <p:spPr>
          <a:xfrm>
            <a:off x="898175" y="1208350"/>
            <a:ext cx="7250100" cy="15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rPr>
              <a:t>The gradient of a function in an n-component vector is given by</a:t>
            </a:r>
            <a:endParaRPr sz="1600">
              <a:solidFill>
                <a:srgbClr val="FFFFFF"/>
              </a:solidFill>
            </a:endParaRPr>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pic>
        <p:nvPicPr>
          <p:cNvPr id="124" name="Google Shape;124;p23"/>
          <p:cNvPicPr preferRelativeResize="0"/>
          <p:nvPr/>
        </p:nvPicPr>
        <p:blipFill>
          <a:blip r:embed="rId3">
            <a:alphaModFix/>
          </a:blip>
          <a:stretch>
            <a:fillRect/>
          </a:stretch>
        </p:blipFill>
        <p:spPr>
          <a:xfrm>
            <a:off x="3339025" y="1697575"/>
            <a:ext cx="1273330" cy="957025"/>
          </a:xfrm>
          <a:prstGeom prst="rect">
            <a:avLst/>
          </a:prstGeom>
          <a:noFill/>
          <a:ln>
            <a:noFill/>
          </a:ln>
        </p:spPr>
      </p:pic>
      <p:sp>
        <p:nvSpPr>
          <p:cNvPr id="125" name="Google Shape;125;p23"/>
          <p:cNvSpPr txBox="1"/>
          <p:nvPr/>
        </p:nvSpPr>
        <p:spPr>
          <a:xfrm>
            <a:off x="898175" y="3034350"/>
            <a:ext cx="6886500" cy="17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FFFFFF"/>
                </a:solidFill>
              </a:rPr>
              <a:t>The gradient has a very important property. If we move along the gradient direction from any point in n-dimensional space, the function value increases at the fastest rate.</a:t>
            </a:r>
            <a:endParaRPr sz="1600">
              <a:solidFill>
                <a:srgbClr val="FFFFFF"/>
              </a:solidFill>
            </a:endParaRPr>
          </a:p>
          <a:p>
            <a:pPr indent="0" lvl="0" marL="0" rtl="0" algn="l">
              <a:spcBef>
                <a:spcPts val="0"/>
              </a:spcBef>
              <a:spcAft>
                <a:spcPts val="0"/>
              </a:spcAft>
              <a:buNone/>
            </a:pPr>
            <a:r>
              <a:rPr lang="en" sz="1600">
                <a:solidFill>
                  <a:srgbClr val="FFFFFF"/>
                </a:solidFill>
              </a:rPr>
              <a:t>Hence the gradient direction is called the direction of steepest ascent.</a:t>
            </a:r>
            <a:endParaRPr sz="1600">
              <a:solidFill>
                <a:srgbClr val="FFFFFF"/>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1" name="Google Shape;131;p24"/>
          <p:cNvSpPr txBox="1"/>
          <p:nvPr/>
        </p:nvSpPr>
        <p:spPr>
          <a:xfrm>
            <a:off x="727175" y="139025"/>
            <a:ext cx="7389000" cy="189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rPr>
              <a:t>Unfortunately, the direction of steepest ascent is a local property and not a global one. This is illustrated in below figure, where the gradient vectors ∇f evaluated at points 1, 2, 3, and 4 lie along the directions 11′ , 22′ , 33′ , and 44′ , respectively. Thus the function value increases at the fastest rate in the direction 11′ at point 1, but not at point 2. </a:t>
            </a:r>
            <a:endParaRPr sz="1600">
              <a:solidFill>
                <a:srgbClr val="FFFFFF"/>
              </a:solidFill>
            </a:endParaRPr>
          </a:p>
        </p:txBody>
      </p:sp>
      <p:pic>
        <p:nvPicPr>
          <p:cNvPr id="132" name="Google Shape;132;p24"/>
          <p:cNvPicPr preferRelativeResize="0"/>
          <p:nvPr/>
        </p:nvPicPr>
        <p:blipFill>
          <a:blip r:embed="rId3">
            <a:alphaModFix/>
          </a:blip>
          <a:stretch>
            <a:fillRect/>
          </a:stretch>
        </p:blipFill>
        <p:spPr>
          <a:xfrm>
            <a:off x="2537025" y="1895425"/>
            <a:ext cx="3112397" cy="2806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8" name="Google Shape;138;p25"/>
          <p:cNvSpPr txBox="1"/>
          <p:nvPr/>
        </p:nvSpPr>
        <p:spPr>
          <a:xfrm>
            <a:off x="973100" y="1005175"/>
            <a:ext cx="7164600" cy="3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FFFFFF"/>
                </a:solidFill>
              </a:rPr>
              <a:t>Since the gradient vector represents the direction of steepest ascent, the negative of the gradient vector denotes the direction of steepest descent. Thus any method that makes use of the gradient vector can be expected to give the minimum point faster than one that does not make use of the gradient vector. All the descent methods make</a:t>
            </a:r>
            <a:endParaRPr sz="1600">
              <a:solidFill>
                <a:srgbClr val="FFFFFF"/>
              </a:solidFill>
            </a:endParaRPr>
          </a:p>
          <a:p>
            <a:pPr indent="0" lvl="0" marL="0" rtl="0" algn="l">
              <a:spcBef>
                <a:spcPts val="0"/>
              </a:spcBef>
              <a:spcAft>
                <a:spcPts val="0"/>
              </a:spcAft>
              <a:buClr>
                <a:schemeClr val="dk1"/>
              </a:buClr>
              <a:buSzPts val="1100"/>
              <a:buFont typeface="Arial"/>
              <a:buNone/>
            </a:pPr>
            <a:r>
              <a:rPr lang="en" sz="1600">
                <a:solidFill>
                  <a:srgbClr val="FFFFFF"/>
                </a:solidFill>
              </a:rPr>
              <a:t>use of the gradient vector, either directly or indirectly, in finding the search directions. </a:t>
            </a:r>
            <a:endParaRPr sz="1600">
              <a:solidFill>
                <a:srgbClr val="FFFFFF"/>
              </a:solidFill>
            </a:endParaRPr>
          </a:p>
          <a:p>
            <a:pPr indent="0" lvl="0" marL="0" rtl="0" algn="l">
              <a:spcBef>
                <a:spcPts val="0"/>
              </a:spcBef>
              <a:spcAft>
                <a:spcPts val="0"/>
              </a:spcAft>
              <a:buNone/>
            </a:pPr>
            <a:r>
              <a:t/>
            </a:r>
            <a:endParaRPr sz="16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4" name="Google Shape;144;p26"/>
          <p:cNvSpPr txBox="1"/>
          <p:nvPr/>
        </p:nvSpPr>
        <p:spPr>
          <a:xfrm>
            <a:off x="1432925" y="363575"/>
            <a:ext cx="6426600" cy="76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Steepest Descent (Cauchy) Method</a:t>
            </a:r>
            <a:endParaRPr b="1" sz="2400"/>
          </a:p>
        </p:txBody>
      </p:sp>
      <p:sp>
        <p:nvSpPr>
          <p:cNvPr id="145" name="Google Shape;145;p26"/>
          <p:cNvSpPr txBox="1"/>
          <p:nvPr/>
        </p:nvSpPr>
        <p:spPr>
          <a:xfrm>
            <a:off x="502575" y="1026550"/>
            <a:ext cx="7913100" cy="375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FFFFFF"/>
                </a:solidFill>
              </a:rPr>
              <a:t>The use of the negative of the gradient vector as a direction for minimization was </a:t>
            </a:r>
            <a:r>
              <a:rPr lang="en" sz="1600">
                <a:solidFill>
                  <a:srgbClr val="FFFFFF"/>
                </a:solidFill>
              </a:rPr>
              <a:t>first</a:t>
            </a:r>
            <a:r>
              <a:rPr lang="en" sz="1600">
                <a:solidFill>
                  <a:srgbClr val="FFFFFF"/>
                </a:solidFill>
              </a:rPr>
              <a:t> made by Cauchy in 1847. In this method we start from an initial trial point X1 and iteratively move along the steepest descent directions until the optimum</a:t>
            </a:r>
            <a:endParaRPr sz="1600">
              <a:solidFill>
                <a:srgbClr val="FFFFFF"/>
              </a:solidFill>
            </a:endParaRPr>
          </a:p>
          <a:p>
            <a:pPr indent="0" lvl="0" marL="0" rtl="0" algn="l">
              <a:spcBef>
                <a:spcPts val="0"/>
              </a:spcBef>
              <a:spcAft>
                <a:spcPts val="0"/>
              </a:spcAft>
              <a:buClr>
                <a:schemeClr val="dk1"/>
              </a:buClr>
              <a:buSzPts val="1100"/>
              <a:buFont typeface="Arial"/>
              <a:buNone/>
            </a:pPr>
            <a:r>
              <a:rPr lang="en" sz="1600">
                <a:solidFill>
                  <a:srgbClr val="FFFFFF"/>
                </a:solidFill>
              </a:rPr>
              <a:t>point is found. The steepest descent method can be summarized by the following steps:</a:t>
            </a:r>
            <a:endParaRPr sz="1600">
              <a:solidFill>
                <a:srgbClr val="FFFFFF"/>
              </a:solidFill>
            </a:endParaRPr>
          </a:p>
          <a:p>
            <a:pPr indent="0" lvl="0" marL="0" rtl="0" algn="l">
              <a:spcBef>
                <a:spcPts val="0"/>
              </a:spcBef>
              <a:spcAft>
                <a:spcPts val="0"/>
              </a:spcAft>
              <a:buClr>
                <a:schemeClr val="dk1"/>
              </a:buClr>
              <a:buSzPts val="1100"/>
              <a:buFont typeface="Arial"/>
              <a:buNone/>
            </a:pPr>
            <a:r>
              <a:rPr b="1" lang="en" sz="1600">
                <a:solidFill>
                  <a:srgbClr val="FFFFFF"/>
                </a:solidFill>
              </a:rPr>
              <a:t>1.</a:t>
            </a:r>
            <a:r>
              <a:rPr lang="en" sz="1600">
                <a:solidFill>
                  <a:srgbClr val="FFFFFF"/>
                </a:solidFill>
              </a:rPr>
              <a:t> Start with an arbitrary initial point X1. Set the iteration number as i = 1.</a:t>
            </a:r>
            <a:endParaRPr sz="1600">
              <a:solidFill>
                <a:srgbClr val="FFFFFF"/>
              </a:solidFill>
            </a:endParaRPr>
          </a:p>
          <a:p>
            <a:pPr indent="0" lvl="0" marL="0" rtl="0" algn="l">
              <a:spcBef>
                <a:spcPts val="0"/>
              </a:spcBef>
              <a:spcAft>
                <a:spcPts val="0"/>
              </a:spcAft>
              <a:buClr>
                <a:schemeClr val="dk1"/>
              </a:buClr>
              <a:buSzPts val="1100"/>
              <a:buFont typeface="Arial"/>
              <a:buNone/>
            </a:pPr>
            <a:r>
              <a:rPr b="1" lang="en" sz="1600">
                <a:solidFill>
                  <a:srgbClr val="FFFFFF"/>
                </a:solidFill>
              </a:rPr>
              <a:t>2.</a:t>
            </a:r>
            <a:r>
              <a:rPr lang="en" sz="1600">
                <a:solidFill>
                  <a:srgbClr val="FFFFFF"/>
                </a:solidFill>
              </a:rPr>
              <a:t> Find the search direction Si as</a:t>
            </a:r>
            <a:endParaRPr sz="1600">
              <a:solidFill>
                <a:srgbClr val="FFFFFF"/>
              </a:solidFill>
            </a:endParaRPr>
          </a:p>
          <a:p>
            <a:pPr indent="457200" lvl="0" marL="0" rtl="0" algn="l">
              <a:spcBef>
                <a:spcPts val="0"/>
              </a:spcBef>
              <a:spcAft>
                <a:spcPts val="0"/>
              </a:spcAft>
              <a:buClr>
                <a:schemeClr val="dk1"/>
              </a:buClr>
              <a:buSzPts val="1100"/>
              <a:buFont typeface="Arial"/>
              <a:buNone/>
            </a:pPr>
            <a:r>
              <a:rPr lang="en" sz="1600">
                <a:solidFill>
                  <a:srgbClr val="FFFFFF"/>
                </a:solidFill>
              </a:rPr>
              <a:t>S</a:t>
            </a:r>
            <a:r>
              <a:rPr baseline="-25000" lang="en" sz="1600">
                <a:solidFill>
                  <a:srgbClr val="FFFFFF"/>
                </a:solidFill>
              </a:rPr>
              <a:t>i</a:t>
            </a:r>
            <a:r>
              <a:rPr lang="en" sz="1600">
                <a:solidFill>
                  <a:srgbClr val="FFFFFF"/>
                </a:solidFill>
              </a:rPr>
              <a:t> = −∇f</a:t>
            </a:r>
            <a:r>
              <a:rPr baseline="-25000" lang="en" sz="1600">
                <a:solidFill>
                  <a:srgbClr val="FFFFFF"/>
                </a:solidFill>
              </a:rPr>
              <a:t>i</a:t>
            </a:r>
            <a:r>
              <a:rPr lang="en" sz="1600">
                <a:solidFill>
                  <a:srgbClr val="FFFFFF"/>
                </a:solidFill>
              </a:rPr>
              <a:t> = −∇f (X</a:t>
            </a:r>
            <a:r>
              <a:rPr baseline="-25000" lang="en" sz="1600">
                <a:solidFill>
                  <a:srgbClr val="FFFFFF"/>
                </a:solidFill>
              </a:rPr>
              <a:t>i</a:t>
            </a:r>
            <a:r>
              <a:rPr lang="en" sz="1600">
                <a:solidFill>
                  <a:srgbClr val="FFFFFF"/>
                </a:solidFill>
              </a:rPr>
              <a:t>)</a:t>
            </a:r>
            <a:endParaRPr sz="1600">
              <a:solidFill>
                <a:srgbClr val="FFFFFF"/>
              </a:solidFill>
            </a:endParaRPr>
          </a:p>
          <a:p>
            <a:pPr indent="0" lvl="0" marL="0" rtl="0" algn="l">
              <a:spcBef>
                <a:spcPts val="0"/>
              </a:spcBef>
              <a:spcAft>
                <a:spcPts val="0"/>
              </a:spcAft>
              <a:buClr>
                <a:schemeClr val="dk1"/>
              </a:buClr>
              <a:buSzPts val="1100"/>
              <a:buFont typeface="Arial"/>
              <a:buNone/>
            </a:pPr>
            <a:r>
              <a:rPr b="1" lang="en" sz="1600">
                <a:solidFill>
                  <a:srgbClr val="FFFFFF"/>
                </a:solidFill>
              </a:rPr>
              <a:t>3.</a:t>
            </a:r>
            <a:r>
              <a:rPr lang="en" sz="1600">
                <a:solidFill>
                  <a:srgbClr val="FFFFFF"/>
                </a:solidFill>
              </a:rPr>
              <a:t> Determine the optimal step length λ∗i in the direction Si and set</a:t>
            </a:r>
            <a:endParaRPr sz="1600">
              <a:solidFill>
                <a:srgbClr val="FFFFFF"/>
              </a:solidFill>
            </a:endParaRPr>
          </a:p>
          <a:p>
            <a:pPr indent="457200" lvl="0" marL="0" rtl="0" algn="l">
              <a:spcBef>
                <a:spcPts val="0"/>
              </a:spcBef>
              <a:spcAft>
                <a:spcPts val="0"/>
              </a:spcAft>
              <a:buClr>
                <a:schemeClr val="dk1"/>
              </a:buClr>
              <a:buSzPts val="1100"/>
              <a:buFont typeface="Arial"/>
              <a:buNone/>
            </a:pPr>
            <a:r>
              <a:rPr lang="en" sz="1600">
                <a:solidFill>
                  <a:srgbClr val="FFFFFF"/>
                </a:solidFill>
              </a:rPr>
              <a:t>X</a:t>
            </a:r>
            <a:r>
              <a:rPr baseline="-25000" lang="en" sz="1600">
                <a:solidFill>
                  <a:srgbClr val="FFFFFF"/>
                </a:solidFill>
              </a:rPr>
              <a:t>i+1</a:t>
            </a:r>
            <a:r>
              <a:rPr lang="en" sz="1600">
                <a:solidFill>
                  <a:srgbClr val="FFFFFF"/>
                </a:solidFill>
              </a:rPr>
              <a:t> = X</a:t>
            </a:r>
            <a:r>
              <a:rPr baseline="-25000" lang="en" sz="1600">
                <a:solidFill>
                  <a:srgbClr val="FFFFFF"/>
                </a:solidFill>
              </a:rPr>
              <a:t>i</a:t>
            </a:r>
            <a:r>
              <a:rPr lang="en" sz="1600">
                <a:solidFill>
                  <a:srgbClr val="FFFFFF"/>
                </a:solidFill>
              </a:rPr>
              <a:t> + λ</a:t>
            </a:r>
            <a:r>
              <a:rPr baseline="-25000" lang="en" sz="1600">
                <a:solidFill>
                  <a:srgbClr val="FFFFFF"/>
                </a:solidFill>
              </a:rPr>
              <a:t>i</a:t>
            </a:r>
            <a:r>
              <a:rPr lang="en" sz="1600">
                <a:solidFill>
                  <a:srgbClr val="FFFFFF"/>
                </a:solidFill>
              </a:rPr>
              <a:t>∗ S</a:t>
            </a:r>
            <a:r>
              <a:rPr baseline="-25000" lang="en" sz="1600">
                <a:solidFill>
                  <a:srgbClr val="FFFFFF"/>
                </a:solidFill>
              </a:rPr>
              <a:t>i</a:t>
            </a:r>
            <a:r>
              <a:rPr lang="en" sz="1600">
                <a:solidFill>
                  <a:srgbClr val="FFFFFF"/>
                </a:solidFill>
              </a:rPr>
              <a:t> = X</a:t>
            </a:r>
            <a:r>
              <a:rPr baseline="-25000" lang="en" sz="1600">
                <a:solidFill>
                  <a:srgbClr val="FFFFFF"/>
                </a:solidFill>
              </a:rPr>
              <a:t>i</a:t>
            </a:r>
            <a:r>
              <a:rPr lang="en" sz="1600">
                <a:solidFill>
                  <a:srgbClr val="FFFFFF"/>
                </a:solidFill>
              </a:rPr>
              <a:t> − λ</a:t>
            </a:r>
            <a:r>
              <a:rPr baseline="-25000" lang="en" sz="1600">
                <a:solidFill>
                  <a:srgbClr val="FFFFFF"/>
                </a:solidFill>
              </a:rPr>
              <a:t>i</a:t>
            </a:r>
            <a:r>
              <a:rPr lang="en" sz="1600">
                <a:solidFill>
                  <a:srgbClr val="FFFFFF"/>
                </a:solidFill>
              </a:rPr>
              <a:t>∗ ∇f</a:t>
            </a:r>
            <a:r>
              <a:rPr baseline="-25000" lang="en" sz="1600">
                <a:solidFill>
                  <a:srgbClr val="FFFFFF"/>
                </a:solidFill>
              </a:rPr>
              <a:t>i</a:t>
            </a:r>
            <a:endParaRPr baseline="-25000" sz="1600">
              <a:solidFill>
                <a:srgbClr val="FFFFFF"/>
              </a:solidFill>
            </a:endParaRPr>
          </a:p>
          <a:p>
            <a:pPr indent="0" lvl="0" marL="0" rtl="0" algn="l">
              <a:spcBef>
                <a:spcPts val="0"/>
              </a:spcBef>
              <a:spcAft>
                <a:spcPts val="0"/>
              </a:spcAft>
              <a:buNone/>
            </a:pPr>
            <a:r>
              <a:rPr b="1" lang="en" sz="1600">
                <a:solidFill>
                  <a:srgbClr val="FFFFFF"/>
                </a:solidFill>
              </a:rPr>
              <a:t>4.</a:t>
            </a:r>
            <a:r>
              <a:rPr lang="en" sz="1600">
                <a:solidFill>
                  <a:srgbClr val="FFFFFF"/>
                </a:solidFill>
              </a:rPr>
              <a:t> Test the new point, Xi+1, for optimality. If X</a:t>
            </a:r>
            <a:r>
              <a:rPr baseline="-25000" lang="en" sz="1600">
                <a:solidFill>
                  <a:srgbClr val="FFFFFF"/>
                </a:solidFill>
              </a:rPr>
              <a:t>i+1 </a:t>
            </a:r>
            <a:r>
              <a:rPr lang="en" sz="1600">
                <a:solidFill>
                  <a:srgbClr val="FFFFFF"/>
                </a:solidFill>
              </a:rPr>
              <a:t>is optimum, stop the process.</a:t>
            </a:r>
            <a:endParaRPr sz="1600">
              <a:solidFill>
                <a:srgbClr val="FFFFFF"/>
              </a:solidFill>
            </a:endParaRPr>
          </a:p>
          <a:p>
            <a:pPr indent="0" lvl="0" marL="0" rtl="0" algn="l">
              <a:spcBef>
                <a:spcPts val="0"/>
              </a:spcBef>
              <a:spcAft>
                <a:spcPts val="0"/>
              </a:spcAft>
              <a:buClr>
                <a:schemeClr val="dk1"/>
              </a:buClr>
              <a:buSzPts val="1100"/>
              <a:buFont typeface="Arial"/>
              <a:buNone/>
            </a:pPr>
            <a:r>
              <a:rPr lang="en" sz="1600">
                <a:solidFill>
                  <a:srgbClr val="FFFFFF"/>
                </a:solidFill>
              </a:rPr>
              <a:t>     </a:t>
            </a:r>
            <a:r>
              <a:rPr lang="en" sz="1600">
                <a:solidFill>
                  <a:srgbClr val="FFFFFF"/>
                </a:solidFill>
              </a:rPr>
              <a:t>Otherwise, go to step 5.</a:t>
            </a:r>
            <a:r>
              <a:rPr lang="en" sz="1600">
                <a:solidFill>
                  <a:srgbClr val="FFFFFF"/>
                </a:solidFill>
              </a:rPr>
              <a:t>	</a:t>
            </a:r>
            <a:endParaRPr sz="1600">
              <a:solidFill>
                <a:srgbClr val="FFFFFF"/>
              </a:solidFill>
            </a:endParaRPr>
          </a:p>
          <a:p>
            <a:pPr indent="0" lvl="0" marL="0" rtl="0" algn="l">
              <a:spcBef>
                <a:spcPts val="0"/>
              </a:spcBef>
              <a:spcAft>
                <a:spcPts val="0"/>
              </a:spcAft>
              <a:buClr>
                <a:schemeClr val="dk1"/>
              </a:buClr>
              <a:buSzPts val="1100"/>
              <a:buFont typeface="Arial"/>
              <a:buNone/>
            </a:pPr>
            <a:r>
              <a:rPr b="1" lang="en" sz="1600">
                <a:solidFill>
                  <a:srgbClr val="FFFFFF"/>
                </a:solidFill>
              </a:rPr>
              <a:t>5.</a:t>
            </a:r>
            <a:r>
              <a:rPr lang="en" sz="1600">
                <a:solidFill>
                  <a:srgbClr val="FFFFFF"/>
                </a:solidFill>
              </a:rPr>
              <a:t> Set the new iteration number i = i + 1 and go to step 2. </a:t>
            </a:r>
            <a:endParaRPr sz="1600">
              <a:solidFill>
                <a:srgbClr val="FFFFFF"/>
              </a:solidFill>
            </a:endParaRPr>
          </a:p>
          <a:p>
            <a:pPr indent="0" lvl="0" marL="0" rtl="0" algn="l">
              <a:spcBef>
                <a:spcPts val="0"/>
              </a:spcBef>
              <a:spcAft>
                <a:spcPts val="0"/>
              </a:spcAft>
              <a:buNone/>
            </a:pPr>
            <a:r>
              <a:t/>
            </a:r>
            <a:endParaRPr sz="16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1" name="Google Shape;151;p27"/>
          <p:cNvSpPr txBox="1"/>
          <p:nvPr/>
        </p:nvSpPr>
        <p:spPr>
          <a:xfrm>
            <a:off x="620225" y="1919400"/>
            <a:ext cx="7998600" cy="10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Example Problem:</a:t>
            </a:r>
            <a:endParaRPr b="1" sz="1800"/>
          </a:p>
          <a:p>
            <a:pPr indent="0" lvl="0" marL="0" rtl="0" algn="l">
              <a:spcBef>
                <a:spcPts val="0"/>
              </a:spcBef>
              <a:spcAft>
                <a:spcPts val="0"/>
              </a:spcAft>
              <a:buNone/>
            </a:pPr>
            <a:r>
              <a:rPr b="1" lang="en" sz="1800"/>
              <a:t>Minimize f(x</a:t>
            </a:r>
            <a:r>
              <a:rPr b="1" baseline="-25000" lang="en" sz="1800"/>
              <a:t>1</a:t>
            </a:r>
            <a:r>
              <a:rPr b="1" lang="en" sz="1800"/>
              <a:t>,x</a:t>
            </a:r>
            <a:r>
              <a:rPr b="1" baseline="-25000" lang="en" sz="1800"/>
              <a:t>2</a:t>
            </a:r>
            <a:r>
              <a:rPr b="1" lang="en" sz="1800"/>
              <a:t>)=x</a:t>
            </a:r>
            <a:r>
              <a:rPr b="1" baseline="-25000" lang="en" sz="1800"/>
              <a:t>1</a:t>
            </a:r>
            <a:r>
              <a:rPr b="1" lang="en" sz="1800"/>
              <a:t>-x</a:t>
            </a:r>
            <a:r>
              <a:rPr b="1" baseline="-25000" lang="en" sz="1800"/>
              <a:t>2</a:t>
            </a:r>
            <a:r>
              <a:rPr b="1" lang="en" sz="1800"/>
              <a:t>+2x</a:t>
            </a:r>
            <a:r>
              <a:rPr b="1" baseline="-25000" lang="en" sz="1800"/>
              <a:t>1</a:t>
            </a:r>
            <a:r>
              <a:rPr b="1" baseline="30000" lang="en" sz="1800"/>
              <a:t>2</a:t>
            </a:r>
            <a:r>
              <a:rPr b="1" lang="en" sz="1800"/>
              <a:t>+2x</a:t>
            </a:r>
            <a:r>
              <a:rPr b="1" baseline="-25000" lang="en" sz="1800"/>
              <a:t>1</a:t>
            </a:r>
            <a:r>
              <a:rPr b="1" lang="en" sz="1800"/>
              <a:t>x</a:t>
            </a:r>
            <a:r>
              <a:rPr b="1" baseline="-25000" lang="en" sz="1800"/>
              <a:t>2</a:t>
            </a:r>
            <a:r>
              <a:rPr b="1" lang="en" sz="1800"/>
              <a:t>+x</a:t>
            </a:r>
            <a:r>
              <a:rPr b="1" baseline="-25000" lang="en" sz="1800"/>
              <a:t>2</a:t>
            </a:r>
            <a:r>
              <a:rPr b="1" baseline="30000" lang="en" sz="1800"/>
              <a:t>2</a:t>
            </a:r>
            <a:r>
              <a:rPr b="1" lang="en" sz="1800"/>
              <a:t> starting from the point x</a:t>
            </a:r>
            <a:r>
              <a:rPr b="1" baseline="-25000" lang="en" sz="1800"/>
              <a:t>1</a:t>
            </a:r>
            <a:r>
              <a:rPr b="1" lang="en" sz="1800"/>
              <a:t>=(0,0)</a:t>
            </a:r>
            <a:endParaRPr b="1" sz="1800"/>
          </a:p>
        </p:txBody>
      </p:sp>
    </p:spTree>
  </p:cSld>
  <p:clrMapOvr>
    <a:masterClrMapping/>
  </p:clrMapOvr>
</p:sld>
</file>

<file path=ppt/theme/theme1.xml><?xml version="1.0" encoding="utf-8"?>
<a:theme xmlns:a="http://schemas.openxmlformats.org/drawingml/2006/main" xmlns:r="http://schemas.openxmlformats.org/officeDocument/2006/relationships" name="Mercutio template">
  <a:themeElements>
    <a:clrScheme name="Custom 347">
      <a:dk1>
        <a:srgbClr val="000000"/>
      </a:dk1>
      <a:lt1>
        <a:srgbClr val="FFFFFF"/>
      </a:lt1>
      <a:dk2>
        <a:srgbClr val="666666"/>
      </a:dk2>
      <a:lt2>
        <a:srgbClr val="EFEFEF"/>
      </a:lt2>
      <a:accent1>
        <a:srgbClr val="45AFDC"/>
      </a:accent1>
      <a:accent2>
        <a:srgbClr val="1D98C7"/>
      </a:accent2>
      <a:accent3>
        <a:srgbClr val="ED9E46"/>
      </a:accent3>
      <a:accent4>
        <a:srgbClr val="FFC800"/>
      </a:accent4>
      <a:accent5>
        <a:srgbClr val="CCCCCC"/>
      </a:accent5>
      <a:accent6>
        <a:srgbClr val="EFEFEF"/>
      </a:accent6>
      <a:hlink>
        <a:srgbClr val="1D98C7"/>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