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296400"/>
  <p:embeddedFontLst>
    <p:embeddedFont>
      <p:font typeface="Corsiv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Corsiv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rsiva-italic.fntdata"/><Relationship Id="rId50" Type="http://schemas.openxmlformats.org/officeDocument/2006/relationships/font" Target="fonts/Corsiva-bold.fntdata"/><Relationship Id="rId52" Type="http://schemas.openxmlformats.org/officeDocument/2006/relationships/font" Target="fonts/Corsi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8" name="Google Shape;778;p1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1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0" name="Google Shape;820;p1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1" name="Google Shape;821;p1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6" name="Google Shape;866;p1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1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9" name="Google Shape;879;p1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0" name="Google Shape;880;p1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8" name="Google Shape;888;p1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9" name="Google Shape;889;p1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7" name="Google Shape;897;p1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8" name="Google Shape;898;p1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6" name="Google Shape;906;p1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5" name="Google Shape;915;p1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8" name="Google Shape;988;p1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9" name="Google Shape;989;p1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7" name="Google Shape;997;p1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8" name="Google Shape;998;p1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7" name="Google Shape;1007;p2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8" name="Google Shape;1008;p2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6" name="Google Shape;1016;p2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7" name="Google Shape;1017;p2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5" name="Google Shape;1025;p2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6" name="Google Shape;1026;p2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3" name="Google Shape;1033;p2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4" name="Google Shape;1034;p2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1" name="Google Shape;1041;p2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2" name="Google Shape;1042;p2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9" name="Google Shape;1049;p2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0" name="Google Shape;1050;p2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7" name="Google Shape;1057;p2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8" name="Google Shape;1058;p2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5" name="Google Shape;1065;p2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6" name="Google Shape;1066;p2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3" name="Google Shape;1073;p2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4" name="Google Shape;1074;p2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1" name="Google Shape;1081;p2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2" name="Google Shape;1082;p2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6" name="Google Shape;1116;p3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7" name="Google Shape;1117;p3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3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0" name="Google Shape;1150;p3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1" name="Google Shape;1151;p3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3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3" name="Google Shape;1163;p3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4" name="Google Shape;1164;p3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3" name="Google Shape;1203;p3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Google Shape;1204;p3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7" name="Google Shape;1367;p3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8" name="Google Shape;1368;p3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3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5" name="Google Shape;1375;p3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6" name="Google Shape;1376;p3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3" name="Google Shape;1443;p3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4" name="Google Shape;1444;p3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3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4" name="Google Shape;1454;p3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3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3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7" name="Google Shape;1497;p3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8" name="Google Shape;1498;p3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7" name="Google Shape;1507;p3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8" name="Google Shape;1508;p3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8" name="Google Shape;1518;p4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9" name="Google Shape;1519;p4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6" name="Google Shape;1526;p4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7" name="Google Shape;1527;p4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4" name="Google Shape;1534;p4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5" name="Google Shape;1535;p4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5" name="Google Shape;395;p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p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1" name="Google Shape;7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50837" y="1214437"/>
            <a:ext cx="8229600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case: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656012" y="20177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656012" y="2351087"/>
            <a:ext cx="6937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656012" y="2751137"/>
            <a:ext cx="793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656012" y="165576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3754437" y="46212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754437" y="4954587"/>
            <a:ext cx="793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754437" y="424021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2" name="Google Shape;782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783" name="Google Shape;783;p26"/>
          <p:cNvSpPr txBox="1"/>
          <p:nvPr>
            <p:ph idx="1" type="body"/>
          </p:nvPr>
        </p:nvSpPr>
        <p:spPr>
          <a:xfrm>
            <a:off x="758825" y="2568575"/>
            <a:ext cx="7732712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indices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q, r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such that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p ≤ q &lt; 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Subarrays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q]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 + 1 . . r]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sorted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One single sorted subarray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r]</a:t>
            </a:r>
            <a:endParaRPr/>
          </a:p>
        </p:txBody>
      </p:sp>
      <p:grpSp>
        <p:nvGrpSpPr>
          <p:cNvPr id="784" name="Google Shape;784;p26"/>
          <p:cNvGrpSpPr/>
          <p:nvPr/>
        </p:nvGrpSpPr>
        <p:grpSpPr>
          <a:xfrm>
            <a:off x="2941637" y="1317625"/>
            <a:ext cx="3098799" cy="1017587"/>
            <a:chOff x="3808" y="977"/>
            <a:chExt cx="1952" cy="641"/>
          </a:xfrm>
        </p:grpSpPr>
        <p:sp>
          <p:nvSpPr>
            <p:cNvPr id="785" name="Google Shape;785;p26"/>
            <p:cNvSpPr txBox="1"/>
            <p:nvPr/>
          </p:nvSpPr>
          <p:spPr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86" name="Google Shape;786;p26"/>
            <p:cNvSpPr txBox="1"/>
            <p:nvPr/>
          </p:nvSpPr>
          <p:spPr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87" name="Google Shape;787;p26"/>
            <p:cNvSpPr txBox="1"/>
            <p:nvPr/>
          </p:nvSpPr>
          <p:spPr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88" name="Google Shape;788;p26"/>
            <p:cNvSpPr txBox="1"/>
            <p:nvPr/>
          </p:nvSpPr>
          <p:spPr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91" name="Google Shape;791;p26"/>
            <p:cNvSpPr txBox="1"/>
            <p:nvPr/>
          </p:nvSpPr>
          <p:spPr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92" name="Google Shape;792;p26"/>
            <p:cNvSpPr txBox="1"/>
            <p:nvPr/>
          </p:nvSpPr>
          <p:spPr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94" name="Google Shape;794;p26"/>
            <p:cNvSpPr txBox="1"/>
            <p:nvPr/>
          </p:nvSpPr>
          <p:spPr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95" name="Google Shape;795;p26"/>
            <p:cNvSpPr txBox="1"/>
            <p:nvPr/>
          </p:nvSpPr>
          <p:spPr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96" name="Google Shape;796;p26"/>
            <p:cNvSpPr txBox="1"/>
            <p:nvPr/>
          </p:nvSpPr>
          <p:spPr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7" name="Google Shape;797;p26"/>
            <p:cNvSpPr txBox="1"/>
            <p:nvPr/>
          </p:nvSpPr>
          <p:spPr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98" name="Google Shape;798;p26"/>
            <p:cNvSpPr txBox="1"/>
            <p:nvPr/>
          </p:nvSpPr>
          <p:spPr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99" name="Google Shape;799;p26"/>
            <p:cNvSpPr txBox="1"/>
            <p:nvPr/>
          </p:nvSpPr>
          <p:spPr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00" name="Google Shape;800;p26"/>
            <p:cNvSpPr txBox="1"/>
            <p:nvPr/>
          </p:nvSpPr>
          <p:spPr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801" name="Google Shape;801;p26"/>
            <p:cNvCxnSpPr/>
            <p:nvPr/>
          </p:nvCxnSpPr>
          <p:spPr>
            <a:xfrm>
              <a:off x="3808" y="138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2" name="Google Shape;802;p26"/>
            <p:cNvCxnSpPr/>
            <p:nvPr/>
          </p:nvCxnSpPr>
          <p:spPr>
            <a:xfrm>
              <a:off x="3808" y="161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3" name="Google Shape;803;p26"/>
            <p:cNvCxnSpPr/>
            <p:nvPr/>
          </p:nvCxnSpPr>
          <p:spPr>
            <a:xfrm>
              <a:off x="380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4" name="Google Shape;804;p26"/>
            <p:cNvCxnSpPr/>
            <p:nvPr/>
          </p:nvCxnSpPr>
          <p:spPr>
            <a:xfrm>
              <a:off x="40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5" name="Google Shape;805;p26"/>
            <p:cNvCxnSpPr/>
            <p:nvPr/>
          </p:nvCxnSpPr>
          <p:spPr>
            <a:xfrm>
              <a:off x="42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26"/>
            <p:cNvCxnSpPr/>
            <p:nvPr/>
          </p:nvCxnSpPr>
          <p:spPr>
            <a:xfrm>
              <a:off x="452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26"/>
            <p:cNvCxnSpPr/>
            <p:nvPr/>
          </p:nvCxnSpPr>
          <p:spPr>
            <a:xfrm>
              <a:off x="476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26"/>
            <p:cNvCxnSpPr/>
            <p:nvPr/>
          </p:nvCxnSpPr>
          <p:spPr>
            <a:xfrm>
              <a:off x="500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26"/>
            <p:cNvCxnSpPr/>
            <p:nvPr/>
          </p:nvCxnSpPr>
          <p:spPr>
            <a:xfrm>
              <a:off x="52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0" name="Google Shape;810;p26"/>
            <p:cNvCxnSpPr/>
            <p:nvPr/>
          </p:nvCxnSpPr>
          <p:spPr>
            <a:xfrm>
              <a:off x="54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1" name="Google Shape;811;p26"/>
            <p:cNvCxnSpPr/>
            <p:nvPr/>
          </p:nvCxnSpPr>
          <p:spPr>
            <a:xfrm>
              <a:off x="572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2" name="Google Shape;812;p26"/>
            <p:cNvCxnSpPr/>
            <p:nvPr/>
          </p:nvCxnSpPr>
          <p:spPr>
            <a:xfrm>
              <a:off x="3957" y="1260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3" name="Google Shape;813;p26"/>
            <p:cNvSpPr txBox="1"/>
            <p:nvPr/>
          </p:nvSpPr>
          <p:spPr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814" name="Google Shape;814;p26"/>
            <p:cNvCxnSpPr/>
            <p:nvPr/>
          </p:nvCxnSpPr>
          <p:spPr>
            <a:xfrm>
              <a:off x="5646" y="125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5" name="Google Shape;815;p26"/>
            <p:cNvSpPr txBox="1"/>
            <p:nvPr/>
          </p:nvSpPr>
          <p:spPr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816" name="Google Shape;816;p26"/>
            <p:cNvCxnSpPr/>
            <p:nvPr/>
          </p:nvCxnSpPr>
          <p:spPr>
            <a:xfrm>
              <a:off x="4690" y="1275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7" name="Google Shape;817;p26"/>
            <p:cNvSpPr txBox="1"/>
            <p:nvPr/>
          </p:nvSpPr>
          <p:spPr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4" name="Google Shape;824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825" name="Google Shape;825;p27"/>
          <p:cNvSpPr txBox="1"/>
          <p:nvPr>
            <p:ph idx="1" type="body"/>
          </p:nvPr>
        </p:nvSpPr>
        <p:spPr>
          <a:xfrm>
            <a:off x="430212" y="1576387"/>
            <a:ext cx="8308975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 for merging: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piles of sorted cards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Choose the smaller of the two top cards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Remove it and place it in the output pile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process until one pile is empty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remaining input pile and place it face-down onto the output pile</a:t>
            </a:r>
            <a:endParaRPr/>
          </a:p>
        </p:txBody>
      </p:sp>
      <p:grpSp>
        <p:nvGrpSpPr>
          <p:cNvPr id="826" name="Google Shape;826;p27"/>
          <p:cNvGrpSpPr/>
          <p:nvPr/>
        </p:nvGrpSpPr>
        <p:grpSpPr>
          <a:xfrm>
            <a:off x="5365750" y="1398587"/>
            <a:ext cx="3098799" cy="1017587"/>
            <a:chOff x="3808" y="977"/>
            <a:chExt cx="1952" cy="641"/>
          </a:xfrm>
        </p:grpSpPr>
        <p:sp>
          <p:nvSpPr>
            <p:cNvPr id="827" name="Google Shape;827;p27"/>
            <p:cNvSpPr txBox="1"/>
            <p:nvPr/>
          </p:nvSpPr>
          <p:spPr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8" name="Google Shape;828;p27"/>
            <p:cNvSpPr txBox="1"/>
            <p:nvPr/>
          </p:nvSpPr>
          <p:spPr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29" name="Google Shape;829;p27"/>
            <p:cNvSpPr txBox="1"/>
            <p:nvPr/>
          </p:nvSpPr>
          <p:spPr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30" name="Google Shape;830;p27"/>
            <p:cNvSpPr txBox="1"/>
            <p:nvPr/>
          </p:nvSpPr>
          <p:spPr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31" name="Google Shape;831;p27"/>
            <p:cNvSpPr txBox="1"/>
            <p:nvPr/>
          </p:nvSpPr>
          <p:spPr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32" name="Google Shape;832;p27"/>
            <p:cNvSpPr txBox="1"/>
            <p:nvPr/>
          </p:nvSpPr>
          <p:spPr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33" name="Google Shape;833;p27"/>
            <p:cNvSpPr txBox="1"/>
            <p:nvPr/>
          </p:nvSpPr>
          <p:spPr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34" name="Google Shape;834;p27"/>
            <p:cNvSpPr txBox="1"/>
            <p:nvPr/>
          </p:nvSpPr>
          <p:spPr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35" name="Google Shape;835;p27"/>
            <p:cNvSpPr txBox="1"/>
            <p:nvPr/>
          </p:nvSpPr>
          <p:spPr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36" name="Google Shape;836;p27"/>
            <p:cNvSpPr txBox="1"/>
            <p:nvPr/>
          </p:nvSpPr>
          <p:spPr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37" name="Google Shape;837;p27"/>
            <p:cNvSpPr txBox="1"/>
            <p:nvPr/>
          </p:nvSpPr>
          <p:spPr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38" name="Google Shape;838;p27"/>
            <p:cNvSpPr txBox="1"/>
            <p:nvPr/>
          </p:nvSpPr>
          <p:spPr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9" name="Google Shape;839;p27"/>
            <p:cNvSpPr txBox="1"/>
            <p:nvPr/>
          </p:nvSpPr>
          <p:spPr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40" name="Google Shape;840;p27"/>
            <p:cNvSpPr txBox="1"/>
            <p:nvPr/>
          </p:nvSpPr>
          <p:spPr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41" name="Google Shape;841;p27"/>
            <p:cNvSpPr txBox="1"/>
            <p:nvPr/>
          </p:nvSpPr>
          <p:spPr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42" name="Google Shape;842;p27"/>
            <p:cNvSpPr txBox="1"/>
            <p:nvPr/>
          </p:nvSpPr>
          <p:spPr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843" name="Google Shape;843;p27"/>
            <p:cNvCxnSpPr/>
            <p:nvPr/>
          </p:nvCxnSpPr>
          <p:spPr>
            <a:xfrm>
              <a:off x="3808" y="138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>
              <a:off x="3808" y="161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380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6" name="Google Shape;846;p27"/>
            <p:cNvCxnSpPr/>
            <p:nvPr/>
          </p:nvCxnSpPr>
          <p:spPr>
            <a:xfrm>
              <a:off x="40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7" name="Google Shape;847;p27"/>
            <p:cNvCxnSpPr/>
            <p:nvPr/>
          </p:nvCxnSpPr>
          <p:spPr>
            <a:xfrm>
              <a:off x="42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8" name="Google Shape;848;p27"/>
            <p:cNvCxnSpPr/>
            <p:nvPr/>
          </p:nvCxnSpPr>
          <p:spPr>
            <a:xfrm>
              <a:off x="452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9" name="Google Shape;849;p27"/>
            <p:cNvCxnSpPr/>
            <p:nvPr/>
          </p:nvCxnSpPr>
          <p:spPr>
            <a:xfrm>
              <a:off x="476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0" name="Google Shape;850;p27"/>
            <p:cNvCxnSpPr/>
            <p:nvPr/>
          </p:nvCxnSpPr>
          <p:spPr>
            <a:xfrm>
              <a:off x="500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27"/>
            <p:cNvCxnSpPr/>
            <p:nvPr/>
          </p:nvCxnSpPr>
          <p:spPr>
            <a:xfrm>
              <a:off x="52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2" name="Google Shape;852;p27"/>
            <p:cNvCxnSpPr/>
            <p:nvPr/>
          </p:nvCxnSpPr>
          <p:spPr>
            <a:xfrm>
              <a:off x="54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27"/>
            <p:cNvCxnSpPr/>
            <p:nvPr/>
          </p:nvCxnSpPr>
          <p:spPr>
            <a:xfrm>
              <a:off x="572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27"/>
            <p:cNvCxnSpPr/>
            <p:nvPr/>
          </p:nvCxnSpPr>
          <p:spPr>
            <a:xfrm>
              <a:off x="3957" y="1260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5" name="Google Shape;855;p27"/>
            <p:cNvSpPr txBox="1"/>
            <p:nvPr/>
          </p:nvSpPr>
          <p:spPr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856" name="Google Shape;856;p27"/>
            <p:cNvCxnSpPr/>
            <p:nvPr/>
          </p:nvCxnSpPr>
          <p:spPr>
            <a:xfrm>
              <a:off x="5646" y="125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7" name="Google Shape;857;p27"/>
            <p:cNvSpPr txBox="1"/>
            <p:nvPr/>
          </p:nvSpPr>
          <p:spPr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858" name="Google Shape;858;p27"/>
            <p:cNvCxnSpPr/>
            <p:nvPr/>
          </p:nvCxnSpPr>
          <p:spPr>
            <a:xfrm>
              <a:off x="4690" y="1275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9" name="Google Shape;859;p27"/>
            <p:cNvSpPr txBox="1"/>
            <p:nvPr/>
          </p:nvSpPr>
          <p:spPr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</p:grpSp>
      <p:pic>
        <p:nvPicPr>
          <p:cNvPr id="860" name="Google Shape;8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5232400"/>
            <a:ext cx="7554912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27"/>
          <p:cNvSpPr txBox="1"/>
          <p:nvPr/>
        </p:nvSpPr>
        <p:spPr>
          <a:xfrm>
            <a:off x="1509712" y="5335587"/>
            <a:ext cx="19462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A1🡨 A[p, q]                      </a:t>
            </a:r>
            <a:endParaRPr/>
          </a:p>
        </p:txBody>
      </p:sp>
      <p:sp>
        <p:nvSpPr>
          <p:cNvPr id="862" name="Google Shape;862;p27"/>
          <p:cNvSpPr txBox="1"/>
          <p:nvPr/>
        </p:nvSpPr>
        <p:spPr>
          <a:xfrm>
            <a:off x="1512887" y="6045200"/>
            <a:ext cx="20859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A2🡨 A[q+1, r]                      </a:t>
            </a:r>
            <a:endParaRPr/>
          </a:p>
        </p:txBody>
      </p:sp>
      <p:sp>
        <p:nvSpPr>
          <p:cNvPr id="863" name="Google Shape;863;p27"/>
          <p:cNvSpPr txBox="1"/>
          <p:nvPr/>
        </p:nvSpPr>
        <p:spPr>
          <a:xfrm>
            <a:off x="6346825" y="5591175"/>
            <a:ext cx="1535112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A[p, r]             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0" name="Google Shape;87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MERGE(A, 9, 12, 16)</a:t>
            </a:r>
            <a:endParaRPr/>
          </a:p>
        </p:txBody>
      </p:sp>
      <p:pic>
        <p:nvPicPr>
          <p:cNvPr id="871" name="Google Shape;87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412" y="3687762"/>
            <a:ext cx="5091112" cy="1966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28"/>
          <p:cNvGrpSpPr/>
          <p:nvPr/>
        </p:nvGrpSpPr>
        <p:grpSpPr>
          <a:xfrm>
            <a:off x="2019300" y="1127125"/>
            <a:ext cx="4860925" cy="2368550"/>
            <a:chOff x="221" y="864"/>
            <a:chExt cx="2544" cy="1150"/>
          </a:xfrm>
        </p:grpSpPr>
        <p:pic>
          <p:nvPicPr>
            <p:cNvPr id="873" name="Google Shape;87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1" y="1066"/>
              <a:ext cx="2544" cy="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4" name="Google Shape;874;p28"/>
            <p:cNvSpPr txBox="1"/>
            <p:nvPr/>
          </p:nvSpPr>
          <p:spPr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p</a:t>
              </a:r>
              <a:endParaRPr/>
            </a:p>
          </p:txBody>
        </p:sp>
        <p:sp>
          <p:nvSpPr>
            <p:cNvPr id="875" name="Google Shape;875;p28"/>
            <p:cNvSpPr txBox="1"/>
            <p:nvPr/>
          </p:nvSpPr>
          <p:spPr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r</a:t>
              </a:r>
              <a:endParaRPr/>
            </a:p>
          </p:txBody>
        </p:sp>
        <p:sp>
          <p:nvSpPr>
            <p:cNvPr id="876" name="Google Shape;876;p28"/>
            <p:cNvSpPr txBox="1"/>
            <p:nvPr/>
          </p:nvSpPr>
          <p:spPr>
            <a:xfrm>
              <a:off x="1392" y="864"/>
              <a:ext cx="13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q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3" name="Google Shape;883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MERGE(A, 9, 12, 16)</a:t>
            </a:r>
            <a:endParaRPr/>
          </a:p>
        </p:txBody>
      </p:sp>
      <p:pic>
        <p:nvPicPr>
          <p:cNvPr id="884" name="Google Shape;88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5175" y="1341437"/>
            <a:ext cx="5372100" cy="20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8975" y="3824287"/>
            <a:ext cx="5373687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2" name="Google Shape;892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pic>
        <p:nvPicPr>
          <p:cNvPr id="893" name="Google Shape;89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812" y="1281112"/>
            <a:ext cx="5438775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3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935412"/>
            <a:ext cx="5437187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1" name="Google Shape;901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pic>
        <p:nvPicPr>
          <p:cNvPr id="902" name="Google Shape;90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1341437"/>
            <a:ext cx="5765800" cy="224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212" y="3892550"/>
            <a:ext cx="5765800" cy="2182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0" name="Google Shape;910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pic>
        <p:nvPicPr>
          <p:cNvPr id="911" name="Google Shape;9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350" y="1820862"/>
            <a:ext cx="6186487" cy="2405062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2"/>
          <p:cNvSpPr txBox="1"/>
          <p:nvPr/>
        </p:nvSpPr>
        <p:spPr>
          <a:xfrm>
            <a:off x="3949700" y="4368800"/>
            <a:ext cx="10937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9" name="Google Shape;919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- Pseudocode</a:t>
            </a:r>
            <a:endParaRPr/>
          </a:p>
        </p:txBody>
      </p:sp>
      <p:sp>
        <p:nvSpPr>
          <p:cNvPr id="920" name="Google Shape;920;p33"/>
          <p:cNvSpPr txBox="1"/>
          <p:nvPr>
            <p:ph idx="1" type="body"/>
          </p:nvPr>
        </p:nvSpPr>
        <p:spPr>
          <a:xfrm>
            <a:off x="381000" y="1214437"/>
            <a:ext cx="8229600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MERGE(A, p, q, r)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into 			  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L[1 . .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 the next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into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R[1 . .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 ← ∞;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R[n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∞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1;    j ← 1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← 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 i ] ≤ R[ j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A[k] ← L[ i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←i + 1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A[k] ← R[ j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j + 1</a:t>
            </a:r>
            <a:endParaRPr/>
          </a:p>
        </p:txBody>
      </p:sp>
      <p:grpSp>
        <p:nvGrpSpPr>
          <p:cNvPr id="921" name="Google Shape;921;p33"/>
          <p:cNvGrpSpPr/>
          <p:nvPr/>
        </p:nvGrpSpPr>
        <p:grpSpPr>
          <a:xfrm>
            <a:off x="5713412" y="3108325"/>
            <a:ext cx="3162300" cy="1539875"/>
            <a:chOff x="3599" y="1958"/>
            <a:chExt cx="1992" cy="970"/>
          </a:xfrm>
        </p:grpSpPr>
        <p:sp>
          <p:nvSpPr>
            <p:cNvPr id="922" name="Google Shape;922;p33"/>
            <p:cNvSpPr txBox="1"/>
            <p:nvPr/>
          </p:nvSpPr>
          <p:spPr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923" name="Google Shape;923;p33"/>
            <p:cNvSpPr txBox="1"/>
            <p:nvPr/>
          </p:nvSpPr>
          <p:spPr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924" name="Google Shape;924;p33"/>
            <p:cNvSpPr txBox="1"/>
            <p:nvPr/>
          </p:nvSpPr>
          <p:spPr>
            <a:xfrm>
              <a:off x="4919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25" name="Google Shape;925;p33"/>
            <p:cNvSpPr txBox="1"/>
            <p:nvPr/>
          </p:nvSpPr>
          <p:spPr>
            <a:xfrm>
              <a:off x="4583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26" name="Google Shape;926;p33"/>
            <p:cNvSpPr txBox="1"/>
            <p:nvPr/>
          </p:nvSpPr>
          <p:spPr>
            <a:xfrm>
              <a:off x="4247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27" name="Google Shape;927;p33"/>
            <p:cNvSpPr txBox="1"/>
            <p:nvPr/>
          </p:nvSpPr>
          <p:spPr>
            <a:xfrm>
              <a:off x="3911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28" name="Google Shape;928;p33"/>
            <p:cNvCxnSpPr/>
            <p:nvPr/>
          </p:nvCxnSpPr>
          <p:spPr>
            <a:xfrm>
              <a:off x="3911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9" name="Google Shape;929;p33"/>
            <p:cNvCxnSpPr/>
            <p:nvPr/>
          </p:nvCxnSpPr>
          <p:spPr>
            <a:xfrm>
              <a:off x="4247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0" name="Google Shape;930;p33"/>
            <p:cNvCxnSpPr/>
            <p:nvPr/>
          </p:nvCxnSpPr>
          <p:spPr>
            <a:xfrm>
              <a:off x="4583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1" name="Google Shape;931;p33"/>
            <p:cNvCxnSpPr/>
            <p:nvPr/>
          </p:nvCxnSpPr>
          <p:spPr>
            <a:xfrm>
              <a:off x="4919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33"/>
            <p:cNvCxnSpPr/>
            <p:nvPr/>
          </p:nvCxnSpPr>
          <p:spPr>
            <a:xfrm>
              <a:off x="5255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3" name="Google Shape;933;p33"/>
            <p:cNvSpPr txBox="1"/>
            <p:nvPr/>
          </p:nvSpPr>
          <p:spPr>
            <a:xfrm>
              <a:off x="4919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34" name="Google Shape;934;p33"/>
            <p:cNvSpPr txBox="1"/>
            <p:nvPr/>
          </p:nvSpPr>
          <p:spPr>
            <a:xfrm>
              <a:off x="4583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35" name="Google Shape;935;p33"/>
            <p:cNvSpPr txBox="1"/>
            <p:nvPr/>
          </p:nvSpPr>
          <p:spPr>
            <a:xfrm>
              <a:off x="4247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6" name="Google Shape;936;p33"/>
            <p:cNvSpPr txBox="1"/>
            <p:nvPr/>
          </p:nvSpPr>
          <p:spPr>
            <a:xfrm>
              <a:off x="3911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937" name="Google Shape;937;p33"/>
            <p:cNvCxnSpPr/>
            <p:nvPr/>
          </p:nvCxnSpPr>
          <p:spPr>
            <a:xfrm>
              <a:off x="3911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8" name="Google Shape;938;p33"/>
            <p:cNvCxnSpPr/>
            <p:nvPr/>
          </p:nvCxnSpPr>
          <p:spPr>
            <a:xfrm>
              <a:off x="4247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33"/>
            <p:cNvCxnSpPr/>
            <p:nvPr/>
          </p:nvCxnSpPr>
          <p:spPr>
            <a:xfrm>
              <a:off x="4583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33"/>
            <p:cNvCxnSpPr/>
            <p:nvPr/>
          </p:nvCxnSpPr>
          <p:spPr>
            <a:xfrm>
              <a:off x="4919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33"/>
            <p:cNvCxnSpPr/>
            <p:nvPr/>
          </p:nvCxnSpPr>
          <p:spPr>
            <a:xfrm>
              <a:off x="5255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2" name="Google Shape;942;p33"/>
            <p:cNvSpPr txBox="1"/>
            <p:nvPr/>
          </p:nvSpPr>
          <p:spPr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43" name="Google Shape;943;p33"/>
            <p:cNvSpPr txBox="1"/>
            <p:nvPr/>
          </p:nvSpPr>
          <p:spPr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+ 1</a:t>
              </a:r>
              <a:endParaRPr/>
            </a:p>
          </p:txBody>
        </p:sp>
        <p:sp>
          <p:nvSpPr>
            <p:cNvPr id="944" name="Google Shape;944;p33"/>
            <p:cNvSpPr txBox="1"/>
            <p:nvPr/>
          </p:nvSpPr>
          <p:spPr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945" name="Google Shape;945;p33"/>
            <p:cNvSpPr txBox="1"/>
            <p:nvPr/>
          </p:nvSpPr>
          <p:spPr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46" name="Google Shape;946;p33"/>
            <p:cNvSpPr txBox="1"/>
            <p:nvPr/>
          </p:nvSpPr>
          <p:spPr>
            <a:xfrm>
              <a:off x="5255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47" name="Google Shape;947;p33"/>
            <p:cNvSpPr txBox="1"/>
            <p:nvPr/>
          </p:nvSpPr>
          <p:spPr>
            <a:xfrm>
              <a:off x="5255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</p:grpSp>
      <p:grpSp>
        <p:nvGrpSpPr>
          <p:cNvPr id="948" name="Google Shape;948;p33"/>
          <p:cNvGrpSpPr/>
          <p:nvPr/>
        </p:nvGrpSpPr>
        <p:grpSpPr>
          <a:xfrm>
            <a:off x="5799931" y="939800"/>
            <a:ext cx="3101181" cy="1738312"/>
            <a:chOff x="3304" y="2504"/>
            <a:chExt cx="1954" cy="1095"/>
          </a:xfrm>
        </p:grpSpPr>
        <p:sp>
          <p:nvSpPr>
            <p:cNvPr id="949" name="Google Shape;949;p33"/>
            <p:cNvSpPr txBox="1"/>
            <p:nvPr/>
          </p:nvSpPr>
          <p:spPr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50" name="Google Shape;950;p33"/>
            <p:cNvSpPr txBox="1"/>
            <p:nvPr/>
          </p:nvSpPr>
          <p:spPr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51" name="Google Shape;951;p33"/>
            <p:cNvSpPr txBox="1"/>
            <p:nvPr/>
          </p:nvSpPr>
          <p:spPr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52" name="Google Shape;952;p33"/>
            <p:cNvSpPr txBox="1"/>
            <p:nvPr/>
          </p:nvSpPr>
          <p:spPr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53" name="Google Shape;953;p33"/>
            <p:cNvSpPr txBox="1"/>
            <p:nvPr/>
          </p:nvSpPr>
          <p:spPr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54" name="Google Shape;954;p33"/>
            <p:cNvSpPr txBox="1"/>
            <p:nvPr/>
          </p:nvSpPr>
          <p:spPr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55" name="Google Shape;955;p33"/>
            <p:cNvSpPr txBox="1"/>
            <p:nvPr/>
          </p:nvSpPr>
          <p:spPr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56" name="Google Shape;956;p33"/>
            <p:cNvSpPr txBox="1"/>
            <p:nvPr/>
          </p:nvSpPr>
          <p:spPr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57" name="Google Shape;957;p33"/>
            <p:cNvSpPr txBox="1"/>
            <p:nvPr/>
          </p:nvSpPr>
          <p:spPr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58" name="Google Shape;958;p33"/>
            <p:cNvSpPr txBox="1"/>
            <p:nvPr/>
          </p:nvSpPr>
          <p:spPr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59" name="Google Shape;959;p33"/>
            <p:cNvSpPr txBox="1"/>
            <p:nvPr/>
          </p:nvSpPr>
          <p:spPr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0" name="Google Shape;960;p33"/>
            <p:cNvSpPr txBox="1"/>
            <p:nvPr/>
          </p:nvSpPr>
          <p:spPr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1" name="Google Shape;961;p33"/>
            <p:cNvSpPr txBox="1"/>
            <p:nvPr/>
          </p:nvSpPr>
          <p:spPr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62" name="Google Shape;962;p33"/>
            <p:cNvSpPr txBox="1"/>
            <p:nvPr/>
          </p:nvSpPr>
          <p:spPr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63" name="Google Shape;963;p33"/>
            <p:cNvSpPr txBox="1"/>
            <p:nvPr/>
          </p:nvSpPr>
          <p:spPr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65" name="Google Shape;965;p33"/>
            <p:cNvCxnSpPr/>
            <p:nvPr/>
          </p:nvCxnSpPr>
          <p:spPr>
            <a:xfrm>
              <a:off x="3306" y="2915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6" name="Google Shape;966;p33"/>
            <p:cNvCxnSpPr/>
            <p:nvPr/>
          </p:nvCxnSpPr>
          <p:spPr>
            <a:xfrm>
              <a:off x="3306" y="3145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7" name="Google Shape;967;p33"/>
            <p:cNvCxnSpPr/>
            <p:nvPr/>
          </p:nvCxnSpPr>
          <p:spPr>
            <a:xfrm>
              <a:off x="3306" y="2915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8" name="Google Shape;968;p33"/>
            <p:cNvCxnSpPr/>
            <p:nvPr/>
          </p:nvCxnSpPr>
          <p:spPr>
            <a:xfrm>
              <a:off x="354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9" name="Google Shape;969;p33"/>
            <p:cNvCxnSpPr/>
            <p:nvPr/>
          </p:nvCxnSpPr>
          <p:spPr>
            <a:xfrm>
              <a:off x="378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0" name="Google Shape;970;p33"/>
            <p:cNvCxnSpPr/>
            <p:nvPr/>
          </p:nvCxnSpPr>
          <p:spPr>
            <a:xfrm>
              <a:off x="402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1" name="Google Shape;971;p33"/>
            <p:cNvCxnSpPr/>
            <p:nvPr/>
          </p:nvCxnSpPr>
          <p:spPr>
            <a:xfrm>
              <a:off x="426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2" name="Google Shape;972;p33"/>
            <p:cNvCxnSpPr/>
            <p:nvPr/>
          </p:nvCxnSpPr>
          <p:spPr>
            <a:xfrm>
              <a:off x="450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3" name="Google Shape;973;p33"/>
            <p:cNvCxnSpPr/>
            <p:nvPr/>
          </p:nvCxnSpPr>
          <p:spPr>
            <a:xfrm>
              <a:off x="474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4" name="Google Shape;974;p33"/>
            <p:cNvCxnSpPr/>
            <p:nvPr/>
          </p:nvCxnSpPr>
          <p:spPr>
            <a:xfrm>
              <a:off x="498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5" name="Google Shape;975;p33"/>
            <p:cNvCxnSpPr/>
            <p:nvPr/>
          </p:nvCxnSpPr>
          <p:spPr>
            <a:xfrm>
              <a:off x="5226" y="2915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6" name="Google Shape;976;p33"/>
            <p:cNvCxnSpPr/>
            <p:nvPr/>
          </p:nvCxnSpPr>
          <p:spPr>
            <a:xfrm>
              <a:off x="3455" y="278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77" name="Google Shape;977;p33"/>
            <p:cNvSpPr txBox="1"/>
            <p:nvPr/>
          </p:nvSpPr>
          <p:spPr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978" name="Google Shape;978;p33"/>
            <p:cNvCxnSpPr/>
            <p:nvPr/>
          </p:nvCxnSpPr>
          <p:spPr>
            <a:xfrm>
              <a:off x="5144" y="2784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79" name="Google Shape;979;p33"/>
            <p:cNvSpPr txBox="1"/>
            <p:nvPr/>
          </p:nvSpPr>
          <p:spPr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980" name="Google Shape;980;p33"/>
            <p:cNvCxnSpPr/>
            <p:nvPr/>
          </p:nvCxnSpPr>
          <p:spPr>
            <a:xfrm>
              <a:off x="4188" y="2802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81" name="Google Shape;981;p33"/>
            <p:cNvSpPr txBox="1"/>
            <p:nvPr/>
          </p:nvSpPr>
          <p:spPr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 rot="-5400000">
              <a:off x="3726" y="2798"/>
              <a:ext cx="106" cy="94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3"/>
            <p:cNvSpPr/>
            <p:nvPr/>
          </p:nvSpPr>
          <p:spPr>
            <a:xfrm rot="-5400000">
              <a:off x="4689" y="2798"/>
              <a:ext cx="106" cy="94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3"/>
            <p:cNvSpPr txBox="1"/>
            <p:nvPr/>
          </p:nvSpPr>
          <p:spPr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985" name="Google Shape;985;p33"/>
            <p:cNvSpPr txBox="1"/>
            <p:nvPr/>
          </p:nvSpPr>
          <p:spPr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2" name="Google Shape;992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Merge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(assume last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loop)</a:t>
            </a:r>
            <a:endParaRPr/>
          </a:p>
        </p:txBody>
      </p:sp>
      <p:sp>
        <p:nvSpPr>
          <p:cNvPr id="993" name="Google Shape;993;p34"/>
          <p:cNvSpPr txBox="1"/>
          <p:nvPr>
            <p:ph idx="1" type="body"/>
          </p:nvPr>
        </p:nvSpPr>
        <p:spPr>
          <a:xfrm>
            <a:off x="417512" y="1235075"/>
            <a:ext cx="8115300" cy="425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Initialization (copying into temporary arrays):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Adding the elements to the final array:</a:t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iterations, each taking constant time 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Total time for Merge: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/>
          </a:p>
        </p:txBody>
      </p:sp>
      <p:pic>
        <p:nvPicPr>
          <p:cNvPr id="994" name="Google Shape;994;p34"/>
          <p:cNvPicPr preferRelativeResize="0"/>
          <p:nvPr/>
        </p:nvPicPr>
        <p:blipFill rotWithShape="1">
          <a:blip r:embed="rId3">
            <a:alphaModFix/>
          </a:blip>
          <a:srcRect b="5880" l="5752" r="8280" t="7624"/>
          <a:stretch/>
        </p:blipFill>
        <p:spPr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1" name="Google Shape;1001;p35"/>
          <p:cNvSpPr txBox="1"/>
          <p:nvPr/>
        </p:nvSpPr>
        <p:spPr>
          <a:xfrm>
            <a:off x="3505200" y="6324600"/>
            <a:ext cx="2209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5"/>
          <p:cNvSpPr txBox="1"/>
          <p:nvPr>
            <p:ph type="title"/>
          </p:nvPr>
        </p:nvSpPr>
        <p:spPr>
          <a:xfrm>
            <a:off x="341312" y="100012"/>
            <a:ext cx="86502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Analyzing Divide-and Conquer Algorithms</a:t>
            </a:r>
            <a:endParaRPr/>
          </a:p>
        </p:txBody>
      </p:sp>
      <p:sp>
        <p:nvSpPr>
          <p:cNvPr id="1003" name="Google Shape;1003;p35"/>
          <p:cNvSpPr txBox="1"/>
          <p:nvPr>
            <p:ph idx="1" type="body"/>
          </p:nvPr>
        </p:nvSpPr>
        <p:spPr>
          <a:xfrm>
            <a:off x="350837" y="1095375"/>
            <a:ext cx="8113712" cy="561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recurrence is based on the three steps of the paradigm: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running time on a problem of size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problem into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subproblems, each of size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n/b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D(n)</a:t>
            </a:r>
            <a:endParaRPr b="0" i="0" sz="2400" u="non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(solve) the subproblems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aT(n/b)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solutions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C(n)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Θ(1)			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 aT(n/b) + D(n) + C(n)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otherwise</a:t>
            </a:r>
            <a:endParaRPr/>
          </a:p>
        </p:txBody>
      </p:sp>
      <p:sp>
        <p:nvSpPr>
          <p:cNvPr id="1004" name="Google Shape;1004;p35"/>
          <p:cNvSpPr/>
          <p:nvPr/>
        </p:nvSpPr>
        <p:spPr>
          <a:xfrm>
            <a:off x="2100262" y="4703762"/>
            <a:ext cx="198437" cy="10112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50837" y="1214437"/>
            <a:ext cx="8229600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656012" y="20177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656012" y="2427287"/>
            <a:ext cx="793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656012" y="165576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656012" y="4300537"/>
            <a:ext cx="509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656012" y="4633912"/>
            <a:ext cx="1352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see!!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656012" y="3919537"/>
            <a:ext cx="23304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1" name="Google Shape;1011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MERGE-SORT Running Time</a:t>
            </a:r>
            <a:endParaRPr/>
          </a:p>
        </p:txBody>
      </p:sp>
      <p:sp>
        <p:nvSpPr>
          <p:cNvPr id="1012" name="Google Shape;1012;p36"/>
          <p:cNvSpPr txBox="1"/>
          <p:nvPr>
            <p:ph idx="1" type="body"/>
          </p:nvPr>
        </p:nvSpPr>
        <p:spPr>
          <a:xfrm>
            <a:off x="350837" y="1214437"/>
            <a:ext cx="793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average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r: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D(n) = Θ(1)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 solve 2 subproblems, each of size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2T (n/2)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on an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-element subarray takes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C(n) = Θ(n)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Θ(1)		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 2T(n/2) + Θ(n)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1</a:t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2176462" y="4913312"/>
            <a:ext cx="120650" cy="9763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0" name="Google Shape;1020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Solve the Recurrence</a:t>
            </a:r>
            <a:endParaRPr/>
          </a:p>
        </p:txBody>
      </p:sp>
      <p:sp>
        <p:nvSpPr>
          <p:cNvPr id="1021" name="Google Shape;1021;p37"/>
          <p:cNvSpPr txBox="1"/>
          <p:nvPr>
            <p:ph idx="1" type="body"/>
          </p:nvPr>
        </p:nvSpPr>
        <p:spPr>
          <a:xfrm>
            <a:off x="350837" y="131445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c			if n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2T(n/2) + cn	if n &gt;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Master’s Theorem: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Compare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cn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2: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Θ(nlgn)</a:t>
            </a: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2573337" y="1281112"/>
            <a:ext cx="200025" cy="9413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9" name="Google Shape;1029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 - Discussion</a:t>
            </a:r>
            <a:endParaRPr/>
          </a:p>
        </p:txBody>
      </p:sp>
      <p:sp>
        <p:nvSpPr>
          <p:cNvPr id="1030" name="Google Shape;1030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insensitive of the input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to run in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Θ(nlgn)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extra space ≈N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7" name="Google Shape;1037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Challenge 1</a:t>
            </a:r>
            <a:endParaRPr/>
          </a:p>
        </p:txBody>
      </p:sp>
      <p:sp>
        <p:nvSpPr>
          <p:cNvPr id="1038" name="Google Shape;1038;p39"/>
          <p:cNvSpPr txBox="1"/>
          <p:nvPr>
            <p:ph idx="1" type="body"/>
          </p:nvPr>
        </p:nvSpPr>
        <p:spPr>
          <a:xfrm>
            <a:off x="350837" y="1214437"/>
            <a:ext cx="859155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 a file of huge records with tiny keys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application: Reorganize your MP-3 files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method to use?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sort, guaranteed to run in time ~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NlgN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custom algorithm for huge records/tiny keys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4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5" name="Google Shape;1045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Files with Huge Records and Small Keys</a:t>
            </a:r>
            <a:endParaRPr/>
          </a:p>
        </p:txBody>
      </p:sp>
      <p:sp>
        <p:nvSpPr>
          <p:cNvPr id="1046" name="Google Shape;1046;p4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Insertion sort or bubble sort?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too many exchanges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sort?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it takes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for exchanges 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 sort or custom method?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Probably not: selection sort simpler, does less swaps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3" name="Google Shape;1053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Challenge 2</a:t>
            </a:r>
            <a:endParaRPr/>
          </a:p>
        </p:txBody>
      </p:sp>
      <p:sp>
        <p:nvSpPr>
          <p:cNvPr id="1054" name="Google Shape;1054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 a huge randomly-ordered file of small records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Application: Process transaction record for a phone company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sorting method to use?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Mergesort guaranteed to run in time ~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NlgN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1" name="Google Shape;1061;p42"/>
          <p:cNvSpPr txBox="1"/>
          <p:nvPr>
            <p:ph type="title"/>
          </p:nvPr>
        </p:nvSpPr>
        <p:spPr>
          <a:xfrm>
            <a:off x="341312" y="100012"/>
            <a:ext cx="851535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Huge, Randomly - Ordered Files</a:t>
            </a:r>
            <a:endParaRPr/>
          </a:p>
        </p:txBody>
      </p:sp>
      <p:sp>
        <p:nvSpPr>
          <p:cNvPr id="1062" name="Google Shape;1062;p4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always takes quadratic time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Bubble sort?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quadratic time for randomly-ordered keys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Insertion sort?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quadratic time for randomly-ordered keys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Mergesort?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it is designed for this problem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9" name="Google Shape;1069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Challenge 3</a:t>
            </a:r>
            <a:endParaRPr/>
          </a:p>
        </p:txBody>
      </p:sp>
      <p:sp>
        <p:nvSpPr>
          <p:cNvPr id="1070" name="Google Shape;1070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sort a file that is already almost in order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Re-sort a huge database after a few changes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Doublecheck that someone else sorted a file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sorting method to use?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Mergesort, guaranteed to run in time ~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NlgN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custom algorithm for almost in-order files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7" name="Google Shape;1077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Files That are Almost in Order</a:t>
            </a:r>
            <a:endParaRPr/>
          </a:p>
        </p:txBody>
      </p:sp>
      <p:sp>
        <p:nvSpPr>
          <p:cNvPr id="1078" name="Google Shape;1078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always takes quadratic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Bubble sort?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bad for some definitions of “almost in order”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C D E F G H I J K L M N O P Q R S T U V W X Y Z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Insertion sort?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takes linear time for most definitions of “almost in order”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Mergesort or custom method?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Probably not: insertion sort simpler and faster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5" name="Google Shape;1085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1086" name="Google Shape;1086;p4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Sort an 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A[p…r]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array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2 subarrays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A[p..q]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A[q+1..r]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that each element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A[p..q]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smaller than or equal to each element in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A[q+1..r]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find index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partition the array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35437"/>
            <a:ext cx="4837112" cy="208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8" name="Google Shape;1088;p45"/>
          <p:cNvGrpSpPr/>
          <p:nvPr/>
        </p:nvGrpSpPr>
        <p:grpSpPr>
          <a:xfrm>
            <a:off x="5105400" y="1157287"/>
            <a:ext cx="3352800" cy="1019175"/>
            <a:chOff x="3216" y="729"/>
            <a:chExt cx="2112" cy="642"/>
          </a:xfrm>
        </p:grpSpPr>
        <p:grpSp>
          <p:nvGrpSpPr>
            <p:cNvPr id="1089" name="Google Shape;1089;p45"/>
            <p:cNvGrpSpPr/>
            <p:nvPr/>
          </p:nvGrpSpPr>
          <p:grpSpPr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1090" name="Google Shape;1090;p45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45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5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45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45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5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45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45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98" name="Google Shape;1098;p45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45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45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45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45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45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45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45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45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45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45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109" name="Google Shape;1109;p45"/>
            <p:cNvSpPr/>
            <p:nvPr/>
          </p:nvSpPr>
          <p:spPr>
            <a:xfrm rot="5400000">
              <a:off x="3816" y="312"/>
              <a:ext cx="96" cy="12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 rot="5400000">
              <a:off x="4896" y="576"/>
              <a:ext cx="96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5"/>
            <p:cNvSpPr txBox="1"/>
            <p:nvPr/>
          </p:nvSpPr>
          <p:spPr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≤</a:t>
              </a:r>
              <a:endParaRPr/>
            </a:p>
          </p:txBody>
        </p:sp>
      </p:grpSp>
      <p:sp>
        <p:nvSpPr>
          <p:cNvPr id="1112" name="Google Shape;1112;p45"/>
          <p:cNvSpPr txBox="1"/>
          <p:nvPr/>
        </p:nvSpPr>
        <p:spPr>
          <a:xfrm>
            <a:off x="5638800" y="1066800"/>
            <a:ext cx="917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A[p…q]</a:t>
            </a:r>
            <a:endParaRPr/>
          </a:p>
        </p:txBody>
      </p:sp>
      <p:sp>
        <p:nvSpPr>
          <p:cNvPr id="1113" name="Google Shape;1113;p45"/>
          <p:cNvSpPr txBox="1"/>
          <p:nvPr/>
        </p:nvSpPr>
        <p:spPr>
          <a:xfrm>
            <a:off x="7315200" y="1066800"/>
            <a:ext cx="1117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A[q+1…r]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Divide-and-Conquer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problem into a number of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sub-problems of smaller size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sub-problems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Sub-problem size small enough ⇒ solve the problems in straightforward manner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solutions of the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the solution for the original 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0" name="Google Shape;1120;p4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1121" name="Google Shape;1121;p4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651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 sort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A[p..q]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A[q+1..r]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Quicksort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Trivial: the arrays are sorted in place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additional work is required to combine them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entire array is now sorted</a:t>
            </a:r>
            <a:endParaRPr/>
          </a:p>
        </p:txBody>
      </p:sp>
      <p:sp>
        <p:nvSpPr>
          <p:cNvPr id="1122" name="Google Shape;1122;p46"/>
          <p:cNvSpPr txBox="1"/>
          <p:nvPr/>
        </p:nvSpPr>
        <p:spPr>
          <a:xfrm>
            <a:off x="5638800" y="1066800"/>
            <a:ext cx="9175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A[p…q]</a:t>
            </a:r>
            <a:endParaRPr/>
          </a:p>
        </p:txBody>
      </p:sp>
      <p:sp>
        <p:nvSpPr>
          <p:cNvPr id="1123" name="Google Shape;1123;p46"/>
          <p:cNvSpPr txBox="1"/>
          <p:nvPr/>
        </p:nvSpPr>
        <p:spPr>
          <a:xfrm>
            <a:off x="7315200" y="1066800"/>
            <a:ext cx="1117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A[q+1…r]</a:t>
            </a:r>
            <a:endParaRPr/>
          </a:p>
        </p:txBody>
      </p:sp>
      <p:grpSp>
        <p:nvGrpSpPr>
          <p:cNvPr id="1124" name="Google Shape;1124;p46"/>
          <p:cNvGrpSpPr/>
          <p:nvPr/>
        </p:nvGrpSpPr>
        <p:grpSpPr>
          <a:xfrm>
            <a:off x="5105400" y="1157287"/>
            <a:ext cx="3352800" cy="1019175"/>
            <a:chOff x="3216" y="729"/>
            <a:chExt cx="2112" cy="642"/>
          </a:xfrm>
        </p:grpSpPr>
        <p:grpSp>
          <p:nvGrpSpPr>
            <p:cNvPr id="1125" name="Google Shape;1125;p46"/>
            <p:cNvGrpSpPr/>
            <p:nvPr/>
          </p:nvGrpSpPr>
          <p:grpSpPr>
            <a:xfrm>
              <a:off x="3245" y="1104"/>
              <a:ext cx="2083" cy="267"/>
              <a:chOff x="480" y="1152"/>
              <a:chExt cx="2083" cy="267"/>
            </a:xfrm>
          </p:grpSpPr>
          <p:sp>
            <p:nvSpPr>
              <p:cNvPr id="1126" name="Google Shape;1126;p46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6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6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6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46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6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46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46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4" name="Google Shape;1134;p46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46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46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46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46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46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46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46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46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46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46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145" name="Google Shape;1145;p46"/>
            <p:cNvSpPr/>
            <p:nvPr/>
          </p:nvSpPr>
          <p:spPr>
            <a:xfrm rot="5400000">
              <a:off x="3816" y="312"/>
              <a:ext cx="96" cy="12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6"/>
            <p:cNvSpPr/>
            <p:nvPr/>
          </p:nvSpPr>
          <p:spPr>
            <a:xfrm rot="5400000">
              <a:off x="4896" y="576"/>
              <a:ext cx="96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6"/>
            <p:cNvSpPr txBox="1"/>
            <p:nvPr/>
          </p:nvSpPr>
          <p:spPr>
            <a:xfrm>
              <a:off x="4416" y="729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≤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4" name="Google Shape;1154;p4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QUICKSORT</a:t>
            </a:r>
            <a:endParaRPr/>
          </a:p>
        </p:txBody>
      </p:sp>
      <p:sp>
        <p:nvSpPr>
          <p:cNvPr id="1155" name="Google Shape;1155;p4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QUICKSORT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&lt; r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PARTITION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QUICKSORT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QUICKSORT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q+1, r)</a:t>
            </a:r>
            <a:endParaRPr/>
          </a:p>
        </p:txBody>
      </p:sp>
      <p:pic>
        <p:nvPicPr>
          <p:cNvPr id="1156" name="Google Shape;11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12" y="5754687"/>
            <a:ext cx="6500812" cy="46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47"/>
          <p:cNvSpPr txBox="1"/>
          <p:nvPr/>
        </p:nvSpPr>
        <p:spPr>
          <a:xfrm>
            <a:off x="812800" y="5362575"/>
            <a:ext cx="1846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Recurrence:</a:t>
            </a:r>
            <a:endParaRPr/>
          </a:p>
        </p:txBody>
      </p:sp>
      <p:sp>
        <p:nvSpPr>
          <p:cNvPr id="1158" name="Google Shape;1158;p47"/>
          <p:cNvSpPr txBox="1"/>
          <p:nvPr/>
        </p:nvSpPr>
        <p:spPr>
          <a:xfrm>
            <a:off x="4887912" y="1447800"/>
            <a:ext cx="2420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Initially: p=1, r=n</a:t>
            </a:r>
            <a:endParaRPr/>
          </a:p>
        </p:txBody>
      </p:sp>
      <p:sp>
        <p:nvSpPr>
          <p:cNvPr id="1159" name="Google Shape;1159;p47"/>
          <p:cNvSpPr txBox="1"/>
          <p:nvPr/>
        </p:nvSpPr>
        <p:spPr>
          <a:xfrm>
            <a:off x="6824662" y="5761037"/>
            <a:ext cx="16319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PARTITION())</a:t>
            </a:r>
            <a:endParaRPr/>
          </a:p>
        </p:txBody>
      </p:sp>
      <p:sp>
        <p:nvSpPr>
          <p:cNvPr id="1160" name="Google Shape;1160;p47"/>
          <p:cNvSpPr txBox="1"/>
          <p:nvPr/>
        </p:nvSpPr>
        <p:spPr>
          <a:xfrm>
            <a:off x="949325" y="5784850"/>
            <a:ext cx="39719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T(n) = T(q) + T(n – q) + f(n)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7" name="Google Shape;1167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Array</a:t>
            </a:r>
            <a:endParaRPr/>
          </a:p>
        </p:txBody>
      </p:sp>
      <p:sp>
        <p:nvSpPr>
          <p:cNvPr id="1168" name="Google Shape;1168;p4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Choosing PARTITION()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different ways to do this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has its own advantages/disadvantages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Hoare partition (see prob. 7-1, page 159)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pivot element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around which to partition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Grows two regions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A[p…i] ≤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A[j…r]</a:t>
            </a:r>
            <a:endParaRPr/>
          </a:p>
        </p:txBody>
      </p:sp>
      <p:grpSp>
        <p:nvGrpSpPr>
          <p:cNvPr id="1169" name="Google Shape;1169;p48"/>
          <p:cNvGrpSpPr/>
          <p:nvPr/>
        </p:nvGrpSpPr>
        <p:grpSpPr>
          <a:xfrm>
            <a:off x="4968875" y="4699000"/>
            <a:ext cx="3317875" cy="1735137"/>
            <a:chOff x="3266" y="1648"/>
            <a:chExt cx="2090" cy="1093"/>
          </a:xfrm>
        </p:grpSpPr>
        <p:grpSp>
          <p:nvGrpSpPr>
            <p:cNvPr id="1170" name="Google Shape;1170;p48"/>
            <p:cNvGrpSpPr/>
            <p:nvPr/>
          </p:nvGrpSpPr>
          <p:grpSpPr>
            <a:xfrm>
              <a:off x="3266" y="1648"/>
              <a:ext cx="2090" cy="676"/>
              <a:chOff x="3266" y="1648"/>
              <a:chExt cx="2090" cy="676"/>
            </a:xfrm>
          </p:grpSpPr>
          <p:grpSp>
            <p:nvGrpSpPr>
              <p:cNvPr id="1171" name="Google Shape;1171;p48"/>
              <p:cNvGrpSpPr/>
              <p:nvPr/>
            </p:nvGrpSpPr>
            <p:grpSpPr>
              <a:xfrm>
                <a:off x="3266" y="2057"/>
                <a:ext cx="2083" cy="267"/>
                <a:chOff x="480" y="1152"/>
                <a:chExt cx="2083" cy="267"/>
              </a:xfrm>
            </p:grpSpPr>
            <p:sp>
              <p:nvSpPr>
                <p:cNvPr id="1172" name="Google Shape;1172;p48"/>
                <p:cNvSpPr txBox="1"/>
                <p:nvPr/>
              </p:nvSpPr>
              <p:spPr>
                <a:xfrm>
                  <a:off x="2303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Google Shape;1173;p48"/>
                <p:cNvSpPr txBox="1"/>
                <p:nvPr/>
              </p:nvSpPr>
              <p:spPr>
                <a:xfrm>
                  <a:off x="2042" y="1152"/>
                  <a:ext cx="261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4" name="Google Shape;1174;p48"/>
                <p:cNvSpPr txBox="1"/>
                <p:nvPr/>
              </p:nvSpPr>
              <p:spPr>
                <a:xfrm>
                  <a:off x="1782" y="1152"/>
                  <a:ext cx="260" cy="267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5" name="Google Shape;1175;p48"/>
                <p:cNvSpPr txBox="1"/>
                <p:nvPr/>
              </p:nvSpPr>
              <p:spPr>
                <a:xfrm>
                  <a:off x="1522" y="1152"/>
                  <a:ext cx="260" cy="2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6" name="Google Shape;1176;p48"/>
                <p:cNvSpPr txBox="1"/>
                <p:nvPr/>
              </p:nvSpPr>
              <p:spPr>
                <a:xfrm>
                  <a:off x="1261" y="1152"/>
                  <a:ext cx="261" cy="2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7" name="Google Shape;1177;p48"/>
                <p:cNvSpPr txBox="1"/>
                <p:nvPr/>
              </p:nvSpPr>
              <p:spPr>
                <a:xfrm>
                  <a:off x="1001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8" name="Google Shape;1178;p48"/>
                <p:cNvSpPr txBox="1"/>
                <p:nvPr/>
              </p:nvSpPr>
              <p:spPr>
                <a:xfrm>
                  <a:off x="740" y="1152"/>
                  <a:ext cx="261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48"/>
                <p:cNvSpPr txBox="1"/>
                <p:nvPr/>
              </p:nvSpPr>
              <p:spPr>
                <a:xfrm>
                  <a:off x="480" y="1152"/>
                  <a:ext cx="260" cy="267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80" name="Google Shape;1180;p48"/>
                <p:cNvCxnSpPr/>
                <p:nvPr/>
              </p:nvCxnSpPr>
              <p:spPr>
                <a:xfrm>
                  <a:off x="480" y="1152"/>
                  <a:ext cx="2083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1" name="Google Shape;1181;p48"/>
                <p:cNvCxnSpPr/>
                <p:nvPr/>
              </p:nvCxnSpPr>
              <p:spPr>
                <a:xfrm>
                  <a:off x="480" y="1419"/>
                  <a:ext cx="2083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2" name="Google Shape;1182;p48"/>
                <p:cNvCxnSpPr/>
                <p:nvPr/>
              </p:nvCxnSpPr>
              <p:spPr>
                <a:xfrm>
                  <a:off x="480" y="1152"/>
                  <a:ext cx="0" cy="26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>
                  <a:off x="740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4" name="Google Shape;1184;p48"/>
                <p:cNvCxnSpPr/>
                <p:nvPr/>
              </p:nvCxnSpPr>
              <p:spPr>
                <a:xfrm>
                  <a:off x="1001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5" name="Google Shape;1185;p48"/>
                <p:cNvCxnSpPr/>
                <p:nvPr/>
              </p:nvCxnSpPr>
              <p:spPr>
                <a:xfrm>
                  <a:off x="1261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6" name="Google Shape;1186;p48"/>
                <p:cNvCxnSpPr/>
                <p:nvPr/>
              </p:nvCxnSpPr>
              <p:spPr>
                <a:xfrm>
                  <a:off x="1522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7" name="Google Shape;1187;p48"/>
                <p:cNvCxnSpPr/>
                <p:nvPr/>
              </p:nvCxnSpPr>
              <p:spPr>
                <a:xfrm>
                  <a:off x="1782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2042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9" name="Google Shape;1189;p48"/>
                <p:cNvCxnSpPr/>
                <p:nvPr/>
              </p:nvCxnSpPr>
              <p:spPr>
                <a:xfrm>
                  <a:off x="2303" y="1152"/>
                  <a:ext cx="0" cy="267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2563" y="1152"/>
                  <a:ext cx="0" cy="267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91" name="Google Shape;1191;p48"/>
              <p:cNvSpPr/>
              <p:nvPr/>
            </p:nvSpPr>
            <p:spPr>
              <a:xfrm rot="5400000">
                <a:off x="3609" y="1589"/>
                <a:ext cx="110" cy="78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 rot="5400000">
                <a:off x="4917" y="1604"/>
                <a:ext cx="96" cy="768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8"/>
              <p:cNvSpPr txBox="1"/>
              <p:nvPr/>
            </p:nvSpPr>
            <p:spPr>
              <a:xfrm>
                <a:off x="3413" y="1648"/>
                <a:ext cx="8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A[p…i] ≤ x </a:t>
                </a:r>
                <a:endParaRPr/>
              </a:p>
            </p:txBody>
          </p:sp>
          <p:sp>
            <p:nvSpPr>
              <p:cNvPr id="1194" name="Google Shape;1194;p48"/>
              <p:cNvSpPr txBox="1"/>
              <p:nvPr/>
            </p:nvSpPr>
            <p:spPr>
              <a:xfrm>
                <a:off x="4553" y="1648"/>
                <a:ext cx="8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 ≤ A[j…r]</a:t>
                </a:r>
                <a:endParaRPr/>
              </a:p>
            </p:txBody>
          </p:sp>
        </p:grpSp>
        <p:grpSp>
          <p:nvGrpSpPr>
            <p:cNvPr id="1195" name="Google Shape;1195;p48"/>
            <p:cNvGrpSpPr/>
            <p:nvPr/>
          </p:nvGrpSpPr>
          <p:grpSpPr>
            <a:xfrm>
              <a:off x="3844" y="2357"/>
              <a:ext cx="148" cy="375"/>
              <a:chOff x="3308" y="2215"/>
              <a:chExt cx="148" cy="375"/>
            </a:xfrm>
          </p:grpSpPr>
          <p:sp>
            <p:nvSpPr>
              <p:cNvPr id="1196" name="Google Shape;1196;p48"/>
              <p:cNvSpPr txBox="1"/>
              <p:nvPr/>
            </p:nvSpPr>
            <p:spPr>
              <a:xfrm>
                <a:off x="3308" y="2359"/>
                <a:ext cx="1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</p:txBody>
          </p:sp>
          <p:cxnSp>
            <p:nvCxnSpPr>
              <p:cNvPr id="1197" name="Google Shape;1197;p48"/>
              <p:cNvCxnSpPr/>
              <p:nvPr/>
            </p:nvCxnSpPr>
            <p:spPr>
              <a:xfrm rot="10800000">
                <a:off x="3382" y="2215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198" name="Google Shape;1198;p48"/>
            <p:cNvGrpSpPr/>
            <p:nvPr/>
          </p:nvGrpSpPr>
          <p:grpSpPr>
            <a:xfrm>
              <a:off x="4647" y="2366"/>
              <a:ext cx="148" cy="375"/>
              <a:chOff x="5560" y="2224"/>
              <a:chExt cx="148" cy="375"/>
            </a:xfrm>
          </p:grpSpPr>
          <p:sp>
            <p:nvSpPr>
              <p:cNvPr id="1199" name="Google Shape;1199;p48"/>
              <p:cNvSpPr txBox="1"/>
              <p:nvPr/>
            </p:nvSpPr>
            <p:spPr>
              <a:xfrm>
                <a:off x="5560" y="2368"/>
                <a:ext cx="1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/>
              </a:p>
            </p:txBody>
          </p:sp>
          <p:cxnSp>
            <p:nvCxnSpPr>
              <p:cNvPr id="1200" name="Google Shape;1200;p48"/>
              <p:cNvCxnSpPr/>
              <p:nvPr/>
            </p:nvCxnSpPr>
            <p:spPr>
              <a:xfrm rot="10800000">
                <a:off x="5634" y="2224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7" name="Google Shape;1207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1208" name="Google Shape;1208;p49"/>
          <p:cNvGrpSpPr/>
          <p:nvPr/>
        </p:nvGrpSpPr>
        <p:grpSpPr>
          <a:xfrm>
            <a:off x="4876800" y="1828800"/>
            <a:ext cx="3306762" cy="1066800"/>
            <a:chOff x="3072" y="1152"/>
            <a:chExt cx="2083" cy="672"/>
          </a:xfrm>
        </p:grpSpPr>
        <p:grpSp>
          <p:nvGrpSpPr>
            <p:cNvPr id="1209" name="Google Shape;1209;p49"/>
            <p:cNvGrpSpPr/>
            <p:nvPr/>
          </p:nvGrpSpPr>
          <p:grpSpPr>
            <a:xfrm>
              <a:off x="3072" y="1152"/>
              <a:ext cx="2083" cy="267"/>
              <a:chOff x="480" y="1152"/>
              <a:chExt cx="2083" cy="267"/>
            </a:xfrm>
          </p:grpSpPr>
          <p:sp>
            <p:nvSpPr>
              <p:cNvPr id="1210" name="Google Shape;1210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211" name="Google Shape;1211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212" name="Google Shape;1212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213" name="Google Shape;1213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214" name="Google Shape;1214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215" name="Google Shape;1215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216" name="Google Shape;1216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217" name="Google Shape;1217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cxnSp>
            <p:nvCxnSpPr>
              <p:cNvPr id="1218" name="Google Shape;1218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229" name="Google Shape;1229;p49"/>
            <p:cNvSpPr txBox="1"/>
            <p:nvPr/>
          </p:nvSpPr>
          <p:spPr>
            <a:xfrm>
              <a:off x="3116" y="159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230" name="Google Shape;1230;p49"/>
            <p:cNvSpPr txBox="1"/>
            <p:nvPr/>
          </p:nvSpPr>
          <p:spPr>
            <a:xfrm>
              <a:off x="4704" y="159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231" name="Google Shape;1231;p49"/>
            <p:cNvCxnSpPr/>
            <p:nvPr/>
          </p:nvCxnSpPr>
          <p:spPr>
            <a:xfrm rot="10800000">
              <a:off x="3190" y="144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32" name="Google Shape;1232;p49"/>
            <p:cNvCxnSpPr/>
            <p:nvPr/>
          </p:nvCxnSpPr>
          <p:spPr>
            <a:xfrm rot="10800000">
              <a:off x="4778" y="144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33" name="Google Shape;1233;p49"/>
          <p:cNvGrpSpPr/>
          <p:nvPr/>
        </p:nvGrpSpPr>
        <p:grpSpPr>
          <a:xfrm>
            <a:off x="609600" y="3505200"/>
            <a:ext cx="3306762" cy="1066800"/>
            <a:chOff x="384" y="2208"/>
            <a:chExt cx="2083" cy="672"/>
          </a:xfrm>
        </p:grpSpPr>
        <p:grpSp>
          <p:nvGrpSpPr>
            <p:cNvPr id="1234" name="Google Shape;1234;p49"/>
            <p:cNvGrpSpPr/>
            <p:nvPr/>
          </p:nvGrpSpPr>
          <p:grpSpPr>
            <a:xfrm>
              <a:off x="384" y="2208"/>
              <a:ext cx="2083" cy="267"/>
              <a:chOff x="480" y="1152"/>
              <a:chExt cx="2083" cy="267"/>
            </a:xfrm>
          </p:grpSpPr>
          <p:sp>
            <p:nvSpPr>
              <p:cNvPr id="1235" name="Google Shape;1235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236" name="Google Shape;1236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237" name="Google Shape;1237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238" name="Google Shape;1238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239" name="Google Shape;1239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240" name="Google Shape;1240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241" name="Google Shape;1241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242" name="Google Shape;1242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1243" name="Google Shape;1243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254" name="Google Shape;1254;p49"/>
            <p:cNvSpPr txBox="1"/>
            <p:nvPr/>
          </p:nvSpPr>
          <p:spPr>
            <a:xfrm>
              <a:off x="428" y="2649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255" name="Google Shape;1255;p49"/>
            <p:cNvSpPr txBox="1"/>
            <p:nvPr/>
          </p:nvSpPr>
          <p:spPr>
            <a:xfrm>
              <a:off x="2016" y="2649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256" name="Google Shape;1256;p49"/>
            <p:cNvCxnSpPr/>
            <p:nvPr/>
          </p:nvCxnSpPr>
          <p:spPr>
            <a:xfrm rot="10800000">
              <a:off x="502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 rot="10800000">
              <a:off x="2090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4876800" y="3505200"/>
            <a:ext cx="3306762" cy="1066800"/>
            <a:chOff x="3072" y="2208"/>
            <a:chExt cx="2083" cy="672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3072" y="2208"/>
              <a:ext cx="2083" cy="267"/>
              <a:chOff x="480" y="1152"/>
              <a:chExt cx="2083" cy="267"/>
            </a:xfrm>
          </p:grpSpPr>
          <p:sp>
            <p:nvSpPr>
              <p:cNvPr id="1260" name="Google Shape;1260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262" name="Google Shape;1262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263" name="Google Shape;1263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264" name="Google Shape;1264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265" name="Google Shape;1265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266" name="Google Shape;1266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267" name="Google Shape;1267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1268" name="Google Shape;1268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279" name="Google Shape;1279;p49"/>
            <p:cNvSpPr txBox="1"/>
            <p:nvPr/>
          </p:nvSpPr>
          <p:spPr>
            <a:xfrm>
              <a:off x="3888" y="2649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280" name="Google Shape;1280;p49"/>
            <p:cNvSpPr txBox="1"/>
            <p:nvPr/>
          </p:nvSpPr>
          <p:spPr>
            <a:xfrm>
              <a:off x="4416" y="2649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281" name="Google Shape;1281;p49"/>
            <p:cNvCxnSpPr/>
            <p:nvPr/>
          </p:nvCxnSpPr>
          <p:spPr>
            <a:xfrm rot="10800000">
              <a:off x="3962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2" name="Google Shape;1282;p49"/>
            <p:cNvCxnSpPr/>
            <p:nvPr/>
          </p:nvCxnSpPr>
          <p:spPr>
            <a:xfrm rot="10800000">
              <a:off x="4490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83" name="Google Shape;1283;p49"/>
          <p:cNvGrpSpPr/>
          <p:nvPr/>
        </p:nvGrpSpPr>
        <p:grpSpPr>
          <a:xfrm>
            <a:off x="609600" y="5257800"/>
            <a:ext cx="3306762" cy="1066800"/>
            <a:chOff x="384" y="3312"/>
            <a:chExt cx="2083" cy="672"/>
          </a:xfrm>
        </p:grpSpPr>
        <p:grpSp>
          <p:nvGrpSpPr>
            <p:cNvPr id="1284" name="Google Shape;1284;p49"/>
            <p:cNvGrpSpPr/>
            <p:nvPr/>
          </p:nvGrpSpPr>
          <p:grpSpPr>
            <a:xfrm>
              <a:off x="384" y="3312"/>
              <a:ext cx="2083" cy="267"/>
              <a:chOff x="480" y="1152"/>
              <a:chExt cx="2083" cy="267"/>
            </a:xfrm>
          </p:grpSpPr>
          <p:sp>
            <p:nvSpPr>
              <p:cNvPr id="1285" name="Google Shape;1285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286" name="Google Shape;1286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287" name="Google Shape;1287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288" name="Google Shape;1288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289" name="Google Shape;1289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290" name="Google Shape;1290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291" name="Google Shape;1291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292" name="Google Shape;1292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1293" name="Google Shape;1293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304" name="Google Shape;1304;p49"/>
            <p:cNvSpPr txBox="1"/>
            <p:nvPr/>
          </p:nvSpPr>
          <p:spPr>
            <a:xfrm>
              <a:off x="1200" y="375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305" name="Google Shape;1305;p49"/>
            <p:cNvSpPr txBox="1"/>
            <p:nvPr/>
          </p:nvSpPr>
          <p:spPr>
            <a:xfrm>
              <a:off x="1728" y="375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306" name="Google Shape;1306;p49"/>
            <p:cNvCxnSpPr/>
            <p:nvPr/>
          </p:nvCxnSpPr>
          <p:spPr>
            <a:xfrm rot="10800000">
              <a:off x="1274" y="36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07" name="Google Shape;1307;p49"/>
            <p:cNvCxnSpPr/>
            <p:nvPr/>
          </p:nvCxnSpPr>
          <p:spPr>
            <a:xfrm rot="10800000">
              <a:off x="1802" y="36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308" name="Google Shape;1308;p49"/>
          <p:cNvGrpSpPr/>
          <p:nvPr/>
        </p:nvGrpSpPr>
        <p:grpSpPr>
          <a:xfrm>
            <a:off x="304800" y="1143000"/>
            <a:ext cx="3886200" cy="1752600"/>
            <a:chOff x="192" y="720"/>
            <a:chExt cx="2448" cy="1104"/>
          </a:xfrm>
        </p:grpSpPr>
        <p:grpSp>
          <p:nvGrpSpPr>
            <p:cNvPr id="1309" name="Google Shape;1309;p49"/>
            <p:cNvGrpSpPr/>
            <p:nvPr/>
          </p:nvGrpSpPr>
          <p:grpSpPr>
            <a:xfrm>
              <a:off x="384" y="1152"/>
              <a:ext cx="2083" cy="267"/>
              <a:chOff x="480" y="1152"/>
              <a:chExt cx="2083" cy="267"/>
            </a:xfrm>
          </p:grpSpPr>
          <p:sp>
            <p:nvSpPr>
              <p:cNvPr id="1310" name="Google Shape;1310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311" name="Google Shape;1311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312" name="Google Shape;1312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313" name="Google Shape;1313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314" name="Google Shape;1314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315" name="Google Shape;1315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316" name="Google Shape;1316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317" name="Google Shape;1317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cxnSp>
            <p:nvCxnSpPr>
              <p:cNvPr id="1318" name="Google Shape;1318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329" name="Google Shape;1329;p49"/>
            <p:cNvSpPr txBox="1"/>
            <p:nvPr/>
          </p:nvSpPr>
          <p:spPr>
            <a:xfrm>
              <a:off x="192" y="159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330" name="Google Shape;1330;p49"/>
            <p:cNvSpPr txBox="1"/>
            <p:nvPr/>
          </p:nvSpPr>
          <p:spPr>
            <a:xfrm>
              <a:off x="2492" y="159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331" name="Google Shape;1331;p49"/>
            <p:cNvCxnSpPr/>
            <p:nvPr/>
          </p:nvCxnSpPr>
          <p:spPr>
            <a:xfrm rot="10800000">
              <a:off x="266" y="144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2" name="Google Shape;1332;p49"/>
            <p:cNvCxnSpPr/>
            <p:nvPr/>
          </p:nvCxnSpPr>
          <p:spPr>
            <a:xfrm rot="10800000">
              <a:off x="2566" y="144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3" name="Google Shape;1333;p49"/>
            <p:cNvSpPr/>
            <p:nvPr/>
          </p:nvSpPr>
          <p:spPr>
            <a:xfrm rot="5400000">
              <a:off x="1368" y="-24"/>
              <a:ext cx="96" cy="206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9"/>
            <p:cNvSpPr txBox="1"/>
            <p:nvPr/>
          </p:nvSpPr>
          <p:spPr>
            <a:xfrm>
              <a:off x="1152" y="720"/>
              <a:ext cx="5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A[p…r]</a:t>
              </a:r>
              <a:endParaRPr/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4876800" y="4572000"/>
            <a:ext cx="3352800" cy="1752600"/>
            <a:chOff x="3072" y="2880"/>
            <a:chExt cx="2112" cy="1104"/>
          </a:xfrm>
        </p:grpSpPr>
        <p:grpSp>
          <p:nvGrpSpPr>
            <p:cNvPr id="1336" name="Google Shape;1336;p49"/>
            <p:cNvGrpSpPr/>
            <p:nvPr/>
          </p:nvGrpSpPr>
          <p:grpSpPr>
            <a:xfrm>
              <a:off x="3101" y="3312"/>
              <a:ext cx="2083" cy="267"/>
              <a:chOff x="480" y="1152"/>
              <a:chExt cx="2083" cy="267"/>
            </a:xfrm>
          </p:grpSpPr>
          <p:sp>
            <p:nvSpPr>
              <p:cNvPr id="1337" name="Google Shape;1337;p49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338" name="Google Shape;1338;p49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339" name="Google Shape;1339;p49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340" name="Google Shape;1340;p49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341" name="Google Shape;1341;p49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342" name="Google Shape;1342;p49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343" name="Google Shape;1343;p49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344" name="Google Shape;1344;p49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1345" name="Google Shape;1345;p49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49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49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49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49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49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49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49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49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49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49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356" name="Google Shape;1356;p49"/>
            <p:cNvSpPr txBox="1"/>
            <p:nvPr/>
          </p:nvSpPr>
          <p:spPr>
            <a:xfrm>
              <a:off x="4431" y="375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357" name="Google Shape;1357;p49"/>
            <p:cNvSpPr txBox="1"/>
            <p:nvPr/>
          </p:nvSpPr>
          <p:spPr>
            <a:xfrm>
              <a:off x="4224" y="3753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cxnSp>
          <p:nvCxnSpPr>
            <p:cNvPr id="1358" name="Google Shape;1358;p49"/>
            <p:cNvCxnSpPr/>
            <p:nvPr/>
          </p:nvCxnSpPr>
          <p:spPr>
            <a:xfrm rot="10800000">
              <a:off x="4505" y="36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59" name="Google Shape;1359;p49"/>
            <p:cNvCxnSpPr/>
            <p:nvPr/>
          </p:nvCxnSpPr>
          <p:spPr>
            <a:xfrm rot="10800000">
              <a:off x="4298" y="36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60" name="Google Shape;1360;p49"/>
            <p:cNvSpPr/>
            <p:nvPr/>
          </p:nvSpPr>
          <p:spPr>
            <a:xfrm rot="5400000">
              <a:off x="3672" y="2520"/>
              <a:ext cx="96" cy="12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 rot="5400000">
              <a:off x="4752" y="2784"/>
              <a:ext cx="96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9"/>
            <p:cNvSpPr txBox="1"/>
            <p:nvPr/>
          </p:nvSpPr>
          <p:spPr>
            <a:xfrm>
              <a:off x="3408" y="2880"/>
              <a:ext cx="57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A[p…q]</a:t>
              </a:r>
              <a:endParaRPr/>
            </a:p>
          </p:txBody>
        </p:sp>
        <p:sp>
          <p:nvSpPr>
            <p:cNvPr id="1363" name="Google Shape;1363;p49"/>
            <p:cNvSpPr txBox="1"/>
            <p:nvPr/>
          </p:nvSpPr>
          <p:spPr>
            <a:xfrm>
              <a:off x="4464" y="2880"/>
              <a:ext cx="7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A[q+1…r]</a:t>
              </a:r>
              <a:endParaRPr/>
            </a:p>
          </p:txBody>
        </p:sp>
      </p:grpSp>
      <p:sp>
        <p:nvSpPr>
          <p:cNvPr id="1364" name="Google Shape;1364;p49"/>
          <p:cNvSpPr txBox="1"/>
          <p:nvPr/>
        </p:nvSpPr>
        <p:spPr>
          <a:xfrm>
            <a:off x="4146550" y="1225550"/>
            <a:ext cx="11049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 x=5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1" name="Google Shape;1371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pic>
        <p:nvPicPr>
          <p:cNvPr id="1372" name="Google Shape;1372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62" y="1314450"/>
            <a:ext cx="6388100" cy="50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9" name="Google Shape;1379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Array</a:t>
            </a:r>
            <a:endParaRPr/>
          </a:p>
        </p:txBody>
      </p:sp>
      <p:sp>
        <p:nvSpPr>
          <p:cNvPr id="1380" name="Google Shape;1380;p51"/>
          <p:cNvSpPr txBox="1"/>
          <p:nvPr>
            <p:ph idx="1" type="body"/>
          </p:nvPr>
        </p:nvSpPr>
        <p:spPr>
          <a:xfrm>
            <a:off x="350837" y="1214437"/>
            <a:ext cx="8229600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CC0000"/>
                </a:solidFill>
                <a:latin typeface="Corsiva"/>
                <a:ea typeface="Corsiva"/>
                <a:cs typeface="Corsiva"/>
                <a:sym typeface="Corsiva"/>
              </a:rPr>
              <a:t>Alg.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(A, p, r)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← A[p]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p –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r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repeat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j –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≤ x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i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≥ x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&lt; j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exchange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A[i] ↔ A[j]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381" name="Google Shape;1381;p51"/>
          <p:cNvSpPr txBox="1"/>
          <p:nvPr/>
        </p:nvSpPr>
        <p:spPr>
          <a:xfrm>
            <a:off x="6724650" y="5638800"/>
            <a:ext cx="2114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r – p + 1</a:t>
            </a:r>
            <a:endParaRPr/>
          </a:p>
        </p:txBody>
      </p:sp>
      <p:grpSp>
        <p:nvGrpSpPr>
          <p:cNvPr id="1382" name="Google Shape;1382;p51"/>
          <p:cNvGrpSpPr/>
          <p:nvPr/>
        </p:nvGrpSpPr>
        <p:grpSpPr>
          <a:xfrm>
            <a:off x="5303837" y="1938337"/>
            <a:ext cx="3306762" cy="423862"/>
            <a:chOff x="480" y="1152"/>
            <a:chExt cx="2083" cy="267"/>
          </a:xfrm>
        </p:grpSpPr>
        <p:sp>
          <p:nvSpPr>
            <p:cNvPr id="1383" name="Google Shape;1383;p51"/>
            <p:cNvSpPr txBox="1"/>
            <p:nvPr/>
          </p:nvSpPr>
          <p:spPr>
            <a:xfrm>
              <a:off x="2303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384" name="Google Shape;1384;p51"/>
            <p:cNvSpPr txBox="1"/>
            <p:nvPr/>
          </p:nvSpPr>
          <p:spPr>
            <a:xfrm>
              <a:off x="2042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85" name="Google Shape;1385;p51"/>
            <p:cNvSpPr txBox="1"/>
            <p:nvPr/>
          </p:nvSpPr>
          <p:spPr>
            <a:xfrm>
              <a:off x="1782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386" name="Google Shape;1386;p51"/>
            <p:cNvSpPr txBox="1"/>
            <p:nvPr/>
          </p:nvSpPr>
          <p:spPr>
            <a:xfrm>
              <a:off x="1522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387" name="Google Shape;1387;p51"/>
            <p:cNvSpPr txBox="1"/>
            <p:nvPr/>
          </p:nvSpPr>
          <p:spPr>
            <a:xfrm>
              <a:off x="1261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388" name="Google Shape;1388;p51"/>
            <p:cNvSpPr txBox="1"/>
            <p:nvPr/>
          </p:nvSpPr>
          <p:spPr>
            <a:xfrm>
              <a:off x="1001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89" name="Google Shape;1389;p51"/>
            <p:cNvSpPr txBox="1"/>
            <p:nvPr/>
          </p:nvSpPr>
          <p:spPr>
            <a:xfrm>
              <a:off x="740" y="1152"/>
              <a:ext cx="261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90" name="Google Shape;1390;p51"/>
            <p:cNvSpPr txBox="1"/>
            <p:nvPr/>
          </p:nvSpPr>
          <p:spPr>
            <a:xfrm>
              <a:off x="480" y="1152"/>
              <a:ext cx="260" cy="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391" name="Google Shape;1391;p51"/>
            <p:cNvCxnSpPr/>
            <p:nvPr/>
          </p:nvCxnSpPr>
          <p:spPr>
            <a:xfrm>
              <a:off x="480" y="1152"/>
              <a:ext cx="2083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2" name="Google Shape;1392;p51"/>
            <p:cNvCxnSpPr/>
            <p:nvPr/>
          </p:nvCxnSpPr>
          <p:spPr>
            <a:xfrm>
              <a:off x="480" y="1419"/>
              <a:ext cx="2083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3" name="Google Shape;1393;p51"/>
            <p:cNvCxnSpPr/>
            <p:nvPr/>
          </p:nvCxnSpPr>
          <p:spPr>
            <a:xfrm>
              <a:off x="480" y="1152"/>
              <a:ext cx="0" cy="26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4" name="Google Shape;1394;p51"/>
            <p:cNvCxnSpPr/>
            <p:nvPr/>
          </p:nvCxnSpPr>
          <p:spPr>
            <a:xfrm>
              <a:off x="740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5" name="Google Shape;1395;p51"/>
            <p:cNvCxnSpPr/>
            <p:nvPr/>
          </p:nvCxnSpPr>
          <p:spPr>
            <a:xfrm>
              <a:off x="1001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6" name="Google Shape;1396;p51"/>
            <p:cNvCxnSpPr/>
            <p:nvPr/>
          </p:nvCxnSpPr>
          <p:spPr>
            <a:xfrm>
              <a:off x="1261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7" name="Google Shape;1397;p51"/>
            <p:cNvCxnSpPr/>
            <p:nvPr/>
          </p:nvCxnSpPr>
          <p:spPr>
            <a:xfrm>
              <a:off x="152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8" name="Google Shape;1398;p51"/>
            <p:cNvCxnSpPr/>
            <p:nvPr/>
          </p:nvCxnSpPr>
          <p:spPr>
            <a:xfrm>
              <a:off x="178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9" name="Google Shape;1399;p51"/>
            <p:cNvCxnSpPr/>
            <p:nvPr/>
          </p:nvCxnSpPr>
          <p:spPr>
            <a:xfrm>
              <a:off x="2042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0" name="Google Shape;1400;p51"/>
            <p:cNvCxnSpPr/>
            <p:nvPr/>
          </p:nvCxnSpPr>
          <p:spPr>
            <a:xfrm>
              <a:off x="2303" y="1152"/>
              <a:ext cx="0" cy="26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1" name="Google Shape;1401;p51"/>
            <p:cNvCxnSpPr/>
            <p:nvPr/>
          </p:nvCxnSpPr>
          <p:spPr>
            <a:xfrm>
              <a:off x="2563" y="1152"/>
              <a:ext cx="0" cy="267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02" name="Google Shape;1402;p51"/>
          <p:cNvSpPr txBox="1"/>
          <p:nvPr/>
        </p:nvSpPr>
        <p:spPr>
          <a:xfrm>
            <a:off x="5029200" y="2667000"/>
            <a:ext cx="23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1403" name="Google Shape;1403;p51"/>
          <p:cNvSpPr txBox="1"/>
          <p:nvPr/>
        </p:nvSpPr>
        <p:spPr>
          <a:xfrm>
            <a:off x="8604250" y="2681287"/>
            <a:ext cx="23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1404" name="Google Shape;1404;p51"/>
          <p:cNvCxnSpPr/>
          <p:nvPr/>
        </p:nvCxnSpPr>
        <p:spPr>
          <a:xfrm rot="10800000">
            <a:off x="5146675" y="2438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5" name="Google Shape;1405;p51"/>
          <p:cNvCxnSpPr/>
          <p:nvPr/>
        </p:nvCxnSpPr>
        <p:spPr>
          <a:xfrm rot="10800000">
            <a:off x="8721725" y="24526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6" name="Google Shape;1406;p51"/>
          <p:cNvSpPr txBox="1"/>
          <p:nvPr/>
        </p:nvSpPr>
        <p:spPr>
          <a:xfrm>
            <a:off x="4757737" y="1955800"/>
            <a:ext cx="423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</p:txBody>
      </p:sp>
      <p:grpSp>
        <p:nvGrpSpPr>
          <p:cNvPr id="1407" name="Google Shape;1407;p51"/>
          <p:cNvGrpSpPr/>
          <p:nvPr/>
        </p:nvGrpSpPr>
        <p:grpSpPr>
          <a:xfrm>
            <a:off x="4757737" y="2909887"/>
            <a:ext cx="3852862" cy="1662112"/>
            <a:chOff x="2997" y="1833"/>
            <a:chExt cx="2427" cy="1047"/>
          </a:xfrm>
        </p:grpSpPr>
        <p:grpSp>
          <p:nvGrpSpPr>
            <p:cNvPr id="1408" name="Google Shape;1408;p51"/>
            <p:cNvGrpSpPr/>
            <p:nvPr/>
          </p:nvGrpSpPr>
          <p:grpSpPr>
            <a:xfrm>
              <a:off x="3341" y="2181"/>
              <a:ext cx="2083" cy="267"/>
              <a:chOff x="480" y="1152"/>
              <a:chExt cx="2083" cy="267"/>
            </a:xfrm>
          </p:grpSpPr>
          <p:sp>
            <p:nvSpPr>
              <p:cNvPr id="1409" name="Google Shape;1409;p51"/>
              <p:cNvSpPr txBox="1"/>
              <p:nvPr/>
            </p:nvSpPr>
            <p:spPr>
              <a:xfrm>
                <a:off x="2303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0" baseline="-2500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  <p:sp>
            <p:nvSpPr>
              <p:cNvPr id="1410" name="Google Shape;1410;p51"/>
              <p:cNvSpPr txBox="1"/>
              <p:nvPr/>
            </p:nvSpPr>
            <p:spPr>
              <a:xfrm>
                <a:off x="2042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51"/>
              <p:cNvSpPr txBox="1"/>
              <p:nvPr/>
            </p:nvSpPr>
            <p:spPr>
              <a:xfrm>
                <a:off x="178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51"/>
              <p:cNvSpPr txBox="1"/>
              <p:nvPr/>
            </p:nvSpPr>
            <p:spPr>
              <a:xfrm>
                <a:off x="1522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51"/>
              <p:cNvSpPr txBox="1"/>
              <p:nvPr/>
            </p:nvSpPr>
            <p:spPr>
              <a:xfrm>
                <a:off x="1261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51"/>
              <p:cNvSpPr txBox="1"/>
              <p:nvPr/>
            </p:nvSpPr>
            <p:spPr>
              <a:xfrm>
                <a:off x="1001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51"/>
              <p:cNvSpPr txBox="1"/>
              <p:nvPr/>
            </p:nvSpPr>
            <p:spPr>
              <a:xfrm>
                <a:off x="740" y="1152"/>
                <a:ext cx="261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51"/>
              <p:cNvSpPr txBox="1"/>
              <p:nvPr/>
            </p:nvSpPr>
            <p:spPr>
              <a:xfrm>
                <a:off x="480" y="1152"/>
                <a:ext cx="260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r>
                  <a:rPr b="0" baseline="-25000" i="0" lang="en-US" sz="1800" u="none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cxnSp>
            <p:nvCxnSpPr>
              <p:cNvPr id="1417" name="Google Shape;1417;p51"/>
              <p:cNvCxnSpPr/>
              <p:nvPr/>
            </p:nvCxnSpPr>
            <p:spPr>
              <a:xfrm>
                <a:off x="480" y="1152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51"/>
              <p:cNvCxnSpPr/>
              <p:nvPr/>
            </p:nvCxnSpPr>
            <p:spPr>
              <a:xfrm>
                <a:off x="480" y="1419"/>
                <a:ext cx="2083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51"/>
              <p:cNvCxnSpPr/>
              <p:nvPr/>
            </p:nvCxnSpPr>
            <p:spPr>
              <a:xfrm>
                <a:off x="480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51"/>
              <p:cNvCxnSpPr/>
              <p:nvPr/>
            </p:nvCxnSpPr>
            <p:spPr>
              <a:xfrm>
                <a:off x="740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51"/>
              <p:cNvCxnSpPr/>
              <p:nvPr/>
            </p:nvCxnSpPr>
            <p:spPr>
              <a:xfrm>
                <a:off x="100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51"/>
              <p:cNvCxnSpPr/>
              <p:nvPr/>
            </p:nvCxnSpPr>
            <p:spPr>
              <a:xfrm>
                <a:off x="1261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51"/>
              <p:cNvCxnSpPr/>
              <p:nvPr/>
            </p:nvCxnSpPr>
            <p:spPr>
              <a:xfrm>
                <a:off x="152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51"/>
              <p:cNvCxnSpPr/>
              <p:nvPr/>
            </p:nvCxnSpPr>
            <p:spPr>
              <a:xfrm>
                <a:off x="178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51"/>
              <p:cNvCxnSpPr/>
              <p:nvPr/>
            </p:nvCxnSpPr>
            <p:spPr>
              <a:xfrm>
                <a:off x="2042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51"/>
              <p:cNvCxnSpPr/>
              <p:nvPr/>
            </p:nvCxnSpPr>
            <p:spPr>
              <a:xfrm>
                <a:off x="2303" y="1152"/>
                <a:ext cx="0" cy="26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51"/>
              <p:cNvCxnSpPr/>
              <p:nvPr/>
            </p:nvCxnSpPr>
            <p:spPr>
              <a:xfrm>
                <a:off x="2563" y="1152"/>
                <a:ext cx="0" cy="267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428" name="Google Shape;1428;p51"/>
            <p:cNvSpPr txBox="1"/>
            <p:nvPr/>
          </p:nvSpPr>
          <p:spPr>
            <a:xfrm>
              <a:off x="4700" y="2649"/>
              <a:ext cx="1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429" name="Google Shape;1429;p51"/>
            <p:cNvSpPr txBox="1"/>
            <p:nvPr/>
          </p:nvSpPr>
          <p:spPr>
            <a:xfrm>
              <a:off x="4392" y="2649"/>
              <a:ext cx="3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j=q</a:t>
              </a:r>
              <a:endParaRPr/>
            </a:p>
          </p:txBody>
        </p:sp>
        <p:cxnSp>
          <p:nvCxnSpPr>
            <p:cNvPr id="1430" name="Google Shape;1430;p51"/>
            <p:cNvCxnSpPr/>
            <p:nvPr/>
          </p:nvCxnSpPr>
          <p:spPr>
            <a:xfrm rot="10800000">
              <a:off x="4774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31" name="Google Shape;1431;p51"/>
            <p:cNvCxnSpPr/>
            <p:nvPr/>
          </p:nvCxnSpPr>
          <p:spPr>
            <a:xfrm rot="10800000">
              <a:off x="4534" y="2505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32" name="Google Shape;1432;p51"/>
            <p:cNvSpPr txBox="1"/>
            <p:nvPr/>
          </p:nvSpPr>
          <p:spPr>
            <a:xfrm>
              <a:off x="2997" y="2192"/>
              <a:ext cx="26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</a:t>
              </a: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 rot="5400000">
              <a:off x="3912" y="1464"/>
              <a:ext cx="96" cy="129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1"/>
            <p:cNvSpPr/>
            <p:nvPr/>
          </p:nvSpPr>
          <p:spPr>
            <a:xfrm rot="5400000">
              <a:off x="4992" y="1728"/>
              <a:ext cx="96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1"/>
            <p:cNvSpPr txBox="1"/>
            <p:nvPr/>
          </p:nvSpPr>
          <p:spPr>
            <a:xfrm>
              <a:off x="3648" y="1833"/>
              <a:ext cx="57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A[p…q]</a:t>
              </a:r>
              <a:endParaRPr/>
            </a:p>
          </p:txBody>
        </p:sp>
        <p:sp>
          <p:nvSpPr>
            <p:cNvPr id="1436" name="Google Shape;1436;p51"/>
            <p:cNvSpPr txBox="1"/>
            <p:nvPr/>
          </p:nvSpPr>
          <p:spPr>
            <a:xfrm>
              <a:off x="4704" y="1833"/>
              <a:ext cx="7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A[q+1…r]</a:t>
              </a:r>
              <a:endParaRPr/>
            </a:p>
          </p:txBody>
        </p:sp>
        <p:sp>
          <p:nvSpPr>
            <p:cNvPr id="1437" name="Google Shape;1437;p51"/>
            <p:cNvSpPr txBox="1"/>
            <p:nvPr/>
          </p:nvSpPr>
          <p:spPr>
            <a:xfrm>
              <a:off x="4512" y="1881"/>
              <a:ext cx="19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≤</a:t>
              </a:r>
              <a:endParaRPr/>
            </a:p>
          </p:txBody>
        </p:sp>
      </p:grpSp>
      <p:sp>
        <p:nvSpPr>
          <p:cNvPr id="1438" name="Google Shape;1438;p51"/>
          <p:cNvSpPr txBox="1"/>
          <p:nvPr/>
        </p:nvSpPr>
        <p:spPr>
          <a:xfrm>
            <a:off x="5368925" y="1592262"/>
            <a:ext cx="28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p</a:t>
            </a:r>
            <a:endParaRPr/>
          </a:p>
        </p:txBody>
      </p:sp>
      <p:sp>
        <p:nvSpPr>
          <p:cNvPr id="1439" name="Google Shape;1439;p51"/>
          <p:cNvSpPr txBox="1"/>
          <p:nvPr/>
        </p:nvSpPr>
        <p:spPr>
          <a:xfrm>
            <a:off x="8274050" y="1546225"/>
            <a:ext cx="2524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0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r</a:t>
            </a:r>
            <a:endParaRPr/>
          </a:p>
        </p:txBody>
      </p:sp>
      <p:sp>
        <p:nvSpPr>
          <p:cNvPr id="1440" name="Google Shape;1440;p51"/>
          <p:cNvSpPr txBox="1"/>
          <p:nvPr/>
        </p:nvSpPr>
        <p:spPr>
          <a:xfrm>
            <a:off x="6870700" y="4991100"/>
            <a:ext cx="18097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Each element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visited once!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7" name="Google Shape;1447;p5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 Recurrence</a:t>
            </a:r>
            <a:endParaRPr/>
          </a:p>
        </p:txBody>
      </p:sp>
      <p:sp>
        <p:nvSpPr>
          <p:cNvPr id="1448" name="Google Shape;1448;p5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QUICKSORT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&lt; r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PARTITION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QUICKSORT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q)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QUICKSORT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q+1, r)</a:t>
            </a:r>
            <a:endParaRPr/>
          </a:p>
        </p:txBody>
      </p:sp>
      <p:sp>
        <p:nvSpPr>
          <p:cNvPr id="1449" name="Google Shape;1449;p52"/>
          <p:cNvSpPr txBox="1"/>
          <p:nvPr/>
        </p:nvSpPr>
        <p:spPr>
          <a:xfrm>
            <a:off x="812800" y="5362575"/>
            <a:ext cx="1846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Recurrence:</a:t>
            </a:r>
            <a:endParaRPr/>
          </a:p>
        </p:txBody>
      </p:sp>
      <p:sp>
        <p:nvSpPr>
          <p:cNvPr id="1450" name="Google Shape;1450;p52"/>
          <p:cNvSpPr txBox="1"/>
          <p:nvPr/>
        </p:nvSpPr>
        <p:spPr>
          <a:xfrm>
            <a:off x="4887912" y="1447800"/>
            <a:ext cx="2420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Initially: p=1, r=n</a:t>
            </a:r>
            <a:endParaRPr/>
          </a:p>
        </p:txBody>
      </p:sp>
      <p:sp>
        <p:nvSpPr>
          <p:cNvPr id="1451" name="Google Shape;1451;p52"/>
          <p:cNvSpPr txBox="1"/>
          <p:nvPr/>
        </p:nvSpPr>
        <p:spPr>
          <a:xfrm>
            <a:off x="2832100" y="5881687"/>
            <a:ext cx="3971925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T(n) = T(q) + T(n – q) + 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8" name="Google Shape;1458;p5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Worst Case Partitioning</a:t>
            </a:r>
            <a:endParaRPr/>
          </a:p>
        </p:txBody>
      </p:sp>
      <p:sp>
        <p:nvSpPr>
          <p:cNvPr id="1459" name="Google Shape;1459;p53"/>
          <p:cNvSpPr txBox="1"/>
          <p:nvPr>
            <p:ph idx="1" type="body"/>
          </p:nvPr>
        </p:nvSpPr>
        <p:spPr>
          <a:xfrm>
            <a:off x="350837" y="1214437"/>
            <a:ext cx="82597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Worst-case partitioning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region has one element and the other  has n – 1 elements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Maximally unbalanced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Recurrence: q=1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T(1) + T(n – 1) + n, 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T(1) = Θ(1)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T(n – 1) + 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= </a:t>
            </a:r>
            <a:endParaRPr/>
          </a:p>
        </p:txBody>
      </p:sp>
      <p:pic>
        <p:nvPicPr>
          <p:cNvPr id="1460" name="Google Shape;1460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50" y="5087937"/>
            <a:ext cx="5268912" cy="103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1" name="Google Shape;1461;p53"/>
          <p:cNvGrpSpPr/>
          <p:nvPr/>
        </p:nvGrpSpPr>
        <p:grpSpPr>
          <a:xfrm>
            <a:off x="4648200" y="2757487"/>
            <a:ext cx="4011611" cy="2957512"/>
            <a:chOff x="2928" y="1737"/>
            <a:chExt cx="2527" cy="1863"/>
          </a:xfrm>
        </p:grpSpPr>
        <p:sp>
          <p:nvSpPr>
            <p:cNvPr id="1462" name="Google Shape;1462;p53"/>
            <p:cNvSpPr txBox="1"/>
            <p:nvPr/>
          </p:nvSpPr>
          <p:spPr>
            <a:xfrm>
              <a:off x="3409" y="1737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463" name="Google Shape;1463;p53"/>
            <p:cNvSpPr txBox="1"/>
            <p:nvPr/>
          </p:nvSpPr>
          <p:spPr>
            <a:xfrm>
              <a:off x="3630" y="1938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- 1</a:t>
              </a:r>
              <a:endParaRPr/>
            </a:p>
          </p:txBody>
        </p:sp>
        <p:sp>
          <p:nvSpPr>
            <p:cNvPr id="1464" name="Google Shape;1464;p53"/>
            <p:cNvSpPr txBox="1"/>
            <p:nvPr/>
          </p:nvSpPr>
          <p:spPr>
            <a:xfrm>
              <a:off x="3847" y="2178"/>
              <a:ext cx="42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- 2</a:t>
              </a:r>
              <a:endParaRPr/>
            </a:p>
          </p:txBody>
        </p:sp>
        <p:sp>
          <p:nvSpPr>
            <p:cNvPr id="1465" name="Google Shape;1465;p53"/>
            <p:cNvSpPr txBox="1"/>
            <p:nvPr/>
          </p:nvSpPr>
          <p:spPr>
            <a:xfrm>
              <a:off x="4087" y="2418"/>
              <a:ext cx="42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- 3</a:t>
              </a:r>
              <a:endParaRPr/>
            </a:p>
          </p:txBody>
        </p:sp>
        <p:sp>
          <p:nvSpPr>
            <p:cNvPr id="1466" name="Google Shape;1466;p53"/>
            <p:cNvSpPr txBox="1"/>
            <p:nvPr/>
          </p:nvSpPr>
          <p:spPr>
            <a:xfrm>
              <a:off x="4494" y="280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467" name="Google Shape;1467;p53"/>
            <p:cNvSpPr txBox="1"/>
            <p:nvPr/>
          </p:nvSpPr>
          <p:spPr>
            <a:xfrm>
              <a:off x="4715" y="3042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468" name="Google Shape;1468;p53"/>
            <p:cNvSpPr txBox="1"/>
            <p:nvPr/>
          </p:nvSpPr>
          <p:spPr>
            <a:xfrm>
              <a:off x="3120" y="1929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469" name="Google Shape;1469;p53"/>
            <p:cNvSpPr txBox="1"/>
            <p:nvPr/>
          </p:nvSpPr>
          <p:spPr>
            <a:xfrm>
              <a:off x="3323" y="217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470" name="Google Shape;1470;p53"/>
            <p:cNvSpPr txBox="1"/>
            <p:nvPr/>
          </p:nvSpPr>
          <p:spPr>
            <a:xfrm>
              <a:off x="3552" y="241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471" name="Google Shape;1471;p53"/>
            <p:cNvSpPr txBox="1"/>
            <p:nvPr/>
          </p:nvSpPr>
          <p:spPr>
            <a:xfrm>
              <a:off x="4235" y="3042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472" name="Google Shape;1472;p53"/>
            <p:cNvCxnSpPr/>
            <p:nvPr/>
          </p:nvCxnSpPr>
          <p:spPr>
            <a:xfrm flipH="1">
              <a:off x="3312" y="1920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3" name="Google Shape;1473;p53"/>
            <p:cNvCxnSpPr/>
            <p:nvPr/>
          </p:nvCxnSpPr>
          <p:spPr>
            <a:xfrm flipH="1">
              <a:off x="3504" y="2121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4" name="Google Shape;1474;p53"/>
            <p:cNvCxnSpPr/>
            <p:nvPr/>
          </p:nvCxnSpPr>
          <p:spPr>
            <a:xfrm flipH="1">
              <a:off x="3744" y="2361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5" name="Google Shape;1475;p53"/>
            <p:cNvCxnSpPr/>
            <p:nvPr/>
          </p:nvCxnSpPr>
          <p:spPr>
            <a:xfrm flipH="1">
              <a:off x="3984" y="2649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76" name="Google Shape;1476;p53"/>
            <p:cNvSpPr txBox="1"/>
            <p:nvPr/>
          </p:nvSpPr>
          <p:spPr>
            <a:xfrm>
              <a:off x="3803" y="265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477" name="Google Shape;1477;p53"/>
            <p:cNvCxnSpPr/>
            <p:nvPr/>
          </p:nvCxnSpPr>
          <p:spPr>
            <a:xfrm>
              <a:off x="3600" y="1920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8" name="Google Shape;1478;p53"/>
            <p:cNvCxnSpPr/>
            <p:nvPr/>
          </p:nvCxnSpPr>
          <p:spPr>
            <a:xfrm>
              <a:off x="3792" y="2121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9" name="Google Shape;1479;p53"/>
            <p:cNvCxnSpPr/>
            <p:nvPr/>
          </p:nvCxnSpPr>
          <p:spPr>
            <a:xfrm>
              <a:off x="4032" y="2361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0" name="Google Shape;1480;p53"/>
            <p:cNvCxnSpPr/>
            <p:nvPr/>
          </p:nvCxnSpPr>
          <p:spPr>
            <a:xfrm>
              <a:off x="4272" y="2649"/>
              <a:ext cx="173" cy="1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1" name="Google Shape;1481;p53"/>
            <p:cNvCxnSpPr/>
            <p:nvPr/>
          </p:nvCxnSpPr>
          <p:spPr>
            <a:xfrm>
              <a:off x="4656" y="2985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2" name="Google Shape;1482;p53"/>
            <p:cNvCxnSpPr/>
            <p:nvPr/>
          </p:nvCxnSpPr>
          <p:spPr>
            <a:xfrm flipH="1">
              <a:off x="4416" y="2985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3" name="Google Shape;1483;p53"/>
            <p:cNvCxnSpPr/>
            <p:nvPr/>
          </p:nvCxnSpPr>
          <p:spPr>
            <a:xfrm>
              <a:off x="3024" y="1833"/>
              <a:ext cx="0" cy="1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84" name="Google Shape;1484;p53"/>
            <p:cNvSpPr txBox="1"/>
            <p:nvPr/>
          </p:nvSpPr>
          <p:spPr>
            <a:xfrm>
              <a:off x="2928" y="2409"/>
              <a:ext cx="191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485" name="Google Shape;1485;p53"/>
            <p:cNvSpPr txBox="1"/>
            <p:nvPr/>
          </p:nvSpPr>
          <p:spPr>
            <a:xfrm>
              <a:off x="4944" y="1737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486" name="Google Shape;1486;p53"/>
            <p:cNvSpPr txBox="1"/>
            <p:nvPr/>
          </p:nvSpPr>
          <p:spPr>
            <a:xfrm>
              <a:off x="4944" y="1938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487" name="Google Shape;1487;p53"/>
            <p:cNvSpPr txBox="1"/>
            <p:nvPr/>
          </p:nvSpPr>
          <p:spPr>
            <a:xfrm>
              <a:off x="4944" y="2130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- 1</a:t>
              </a:r>
              <a:endParaRPr/>
            </a:p>
          </p:txBody>
        </p:sp>
        <p:sp>
          <p:nvSpPr>
            <p:cNvPr id="1488" name="Google Shape;1488;p53"/>
            <p:cNvSpPr txBox="1"/>
            <p:nvPr/>
          </p:nvSpPr>
          <p:spPr>
            <a:xfrm>
              <a:off x="4944" y="2370"/>
              <a:ext cx="42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- 2</a:t>
              </a:r>
              <a:endParaRPr/>
            </a:p>
          </p:txBody>
        </p:sp>
        <p:cxnSp>
          <p:nvCxnSpPr>
            <p:cNvPr id="1489" name="Google Shape;1489;p53"/>
            <p:cNvCxnSpPr/>
            <p:nvPr/>
          </p:nvCxnSpPr>
          <p:spPr>
            <a:xfrm>
              <a:off x="5136" y="260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0" name="Google Shape;1490;p53"/>
            <p:cNvSpPr txBox="1"/>
            <p:nvPr/>
          </p:nvSpPr>
          <p:spPr>
            <a:xfrm>
              <a:off x="4992" y="2793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491" name="Google Shape;1491;p53"/>
            <p:cNvSpPr txBox="1"/>
            <p:nvPr/>
          </p:nvSpPr>
          <p:spPr>
            <a:xfrm>
              <a:off x="4992" y="304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492" name="Google Shape;1492;p53"/>
            <p:cNvCxnSpPr/>
            <p:nvPr/>
          </p:nvCxnSpPr>
          <p:spPr>
            <a:xfrm>
              <a:off x="4992" y="3273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3" name="Google Shape;1493;p53"/>
            <p:cNvSpPr txBox="1"/>
            <p:nvPr/>
          </p:nvSpPr>
          <p:spPr>
            <a:xfrm>
              <a:off x="4992" y="3369"/>
              <a:ext cx="46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Θ(n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)</a:t>
              </a:r>
              <a:endParaRPr/>
            </a:p>
          </p:txBody>
        </p:sp>
      </p:grpSp>
      <p:sp>
        <p:nvSpPr>
          <p:cNvPr id="1494" name="Google Shape;1494;p53"/>
          <p:cNvSpPr txBox="1"/>
          <p:nvPr/>
        </p:nvSpPr>
        <p:spPr>
          <a:xfrm>
            <a:off x="2587625" y="6249987"/>
            <a:ext cx="5049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When does the worst case happen?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1" name="Google Shape;1501;p5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Case Partitioning</a:t>
            </a:r>
            <a:endParaRPr/>
          </a:p>
        </p:txBody>
      </p:sp>
      <p:sp>
        <p:nvSpPr>
          <p:cNvPr id="1502" name="Google Shape;1502;p54"/>
          <p:cNvSpPr txBox="1"/>
          <p:nvPr>
            <p:ph idx="1" type="body"/>
          </p:nvPr>
        </p:nvSpPr>
        <p:spPr>
          <a:xfrm>
            <a:off x="350837" y="1066800"/>
            <a:ext cx="8335962" cy="274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Best-case partitioning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Partitioning produces two regions of size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Recurrence: q=n/2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2T(n/2) + Θ(n)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Θ(nlgn)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(Master theorem)</a:t>
            </a:r>
            <a:endParaRPr/>
          </a:p>
        </p:txBody>
      </p:sp>
      <p:pic>
        <p:nvPicPr>
          <p:cNvPr id="1503" name="Google Shape;1503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6096000" cy="307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54"/>
          <p:cNvSpPr txBox="1"/>
          <p:nvPr/>
        </p:nvSpPr>
        <p:spPr>
          <a:xfrm>
            <a:off x="6248400" y="6400800"/>
            <a:ext cx="1143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11" name="Google Shape;1511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675" y="2370137"/>
            <a:ext cx="4922837" cy="2992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 Between Worst and Best</a:t>
            </a:r>
            <a:endParaRPr/>
          </a:p>
        </p:txBody>
      </p:sp>
      <p:sp>
        <p:nvSpPr>
          <p:cNvPr id="1513" name="Google Shape;1513;p55"/>
          <p:cNvSpPr txBox="1"/>
          <p:nvPr>
            <p:ph idx="1" type="body"/>
          </p:nvPr>
        </p:nvSpPr>
        <p:spPr>
          <a:xfrm>
            <a:off x="350837" y="1066800"/>
            <a:ext cx="8259762" cy="282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9-to-1 proportional split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0" i="0" lang="en-US" sz="1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Q(n) = Q(9n/10) + Q(n/10) + n</a:t>
            </a:r>
            <a:endParaRPr/>
          </a:p>
        </p:txBody>
      </p:sp>
      <p:sp>
        <p:nvSpPr>
          <p:cNvPr id="1514" name="Google Shape;1514;p55"/>
          <p:cNvSpPr txBox="1"/>
          <p:nvPr/>
        </p:nvSpPr>
        <p:spPr>
          <a:xfrm>
            <a:off x="5735637" y="5942012"/>
            <a:ext cx="1487487" cy="465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975" y="4424362"/>
            <a:ext cx="5610225" cy="201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 Approach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50837" y="1062037"/>
            <a:ext cx="8229600" cy="541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sort an 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r]: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n-element sequence to be sorted into two subsequences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each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the subsequences recursively using merge sort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size of the sequences is 1 there is nothing more to do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the two sorted subsequences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5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2" name="Google Shape;1522;p5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partition affect performance?</a:t>
            </a:r>
            <a:endParaRPr/>
          </a:p>
        </p:txBody>
      </p:sp>
      <p:pic>
        <p:nvPicPr>
          <p:cNvPr id="1523" name="Google Shape;1523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25" y="1611312"/>
            <a:ext cx="7173912" cy="426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0" name="Google Shape;1530;p5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partition affect performance?</a:t>
            </a:r>
            <a:endParaRPr/>
          </a:p>
        </p:txBody>
      </p:sp>
      <p:pic>
        <p:nvPicPr>
          <p:cNvPr id="1531" name="Google Shape;1531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275" y="1295400"/>
            <a:ext cx="5861050" cy="533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8" name="Google Shape;1538;p5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of Quicksort</a:t>
            </a:r>
            <a:endParaRPr/>
          </a:p>
        </p:txBody>
      </p:sp>
      <p:sp>
        <p:nvSpPr>
          <p:cNvPr id="1539" name="Google Shape;1539;p58"/>
          <p:cNvSpPr txBox="1"/>
          <p:nvPr>
            <p:ph idx="1" type="body"/>
          </p:nvPr>
        </p:nvSpPr>
        <p:spPr>
          <a:xfrm>
            <a:off x="350837" y="1214437"/>
            <a:ext cx="8229600" cy="221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permutations of the input numbers are equally likely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random input array, we will have 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well balanced and unbalanced splits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and bad splits are randomly distributed across throughout the tree</a:t>
            </a:r>
            <a:endParaRPr/>
          </a:p>
        </p:txBody>
      </p:sp>
      <p:sp>
        <p:nvSpPr>
          <p:cNvPr id="1540" name="Google Shape;1540;p58"/>
          <p:cNvSpPr txBox="1"/>
          <p:nvPr/>
        </p:nvSpPr>
        <p:spPr>
          <a:xfrm>
            <a:off x="1127125" y="4710112"/>
            <a:ext cx="2114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Alternate of a good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bad split</a:t>
            </a:r>
            <a:endParaRPr/>
          </a:p>
        </p:txBody>
      </p:sp>
      <p:sp>
        <p:nvSpPr>
          <p:cNvPr id="1541" name="Google Shape;1541;p58"/>
          <p:cNvSpPr txBox="1"/>
          <p:nvPr/>
        </p:nvSpPr>
        <p:spPr>
          <a:xfrm>
            <a:off x="5657850" y="4749800"/>
            <a:ext cx="1581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well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split</a:t>
            </a:r>
            <a:endParaRPr/>
          </a:p>
        </p:txBody>
      </p:sp>
      <p:grpSp>
        <p:nvGrpSpPr>
          <p:cNvPr id="1542" name="Google Shape;1542;p58"/>
          <p:cNvGrpSpPr/>
          <p:nvPr/>
        </p:nvGrpSpPr>
        <p:grpSpPr>
          <a:xfrm>
            <a:off x="1017587" y="3429000"/>
            <a:ext cx="1447800" cy="685800"/>
            <a:chOff x="641" y="2169"/>
            <a:chExt cx="912" cy="432"/>
          </a:xfrm>
        </p:grpSpPr>
        <p:sp>
          <p:nvSpPr>
            <p:cNvPr id="1543" name="Google Shape;1543;p58"/>
            <p:cNvSpPr txBox="1"/>
            <p:nvPr/>
          </p:nvSpPr>
          <p:spPr>
            <a:xfrm>
              <a:off x="930" y="2169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544" name="Google Shape;1544;p58"/>
            <p:cNvSpPr txBox="1"/>
            <p:nvPr/>
          </p:nvSpPr>
          <p:spPr>
            <a:xfrm>
              <a:off x="1151" y="2370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 - 1</a:t>
              </a:r>
              <a:endParaRPr/>
            </a:p>
          </p:txBody>
        </p:sp>
        <p:sp>
          <p:nvSpPr>
            <p:cNvPr id="1545" name="Google Shape;1545;p58"/>
            <p:cNvSpPr txBox="1"/>
            <p:nvPr/>
          </p:nvSpPr>
          <p:spPr>
            <a:xfrm>
              <a:off x="641" y="2361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546" name="Google Shape;1546;p58"/>
            <p:cNvCxnSpPr/>
            <p:nvPr/>
          </p:nvCxnSpPr>
          <p:spPr>
            <a:xfrm flipH="1">
              <a:off x="833" y="2352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7" name="Google Shape;1547;p58"/>
            <p:cNvCxnSpPr/>
            <p:nvPr/>
          </p:nvCxnSpPr>
          <p:spPr>
            <a:xfrm>
              <a:off x="1121" y="2352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48" name="Google Shape;1548;p58"/>
          <p:cNvGrpSpPr/>
          <p:nvPr/>
        </p:nvGrpSpPr>
        <p:grpSpPr>
          <a:xfrm>
            <a:off x="990600" y="4038600"/>
            <a:ext cx="2251075" cy="519112"/>
            <a:chOff x="624" y="2553"/>
            <a:chExt cx="1418" cy="327"/>
          </a:xfrm>
        </p:grpSpPr>
        <p:sp>
          <p:nvSpPr>
            <p:cNvPr id="1549" name="Google Shape;1549;p58"/>
            <p:cNvSpPr txBox="1"/>
            <p:nvPr/>
          </p:nvSpPr>
          <p:spPr>
            <a:xfrm>
              <a:off x="1368" y="2649"/>
              <a:ext cx="6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(n – 1)/2</a:t>
              </a:r>
              <a:endParaRPr/>
            </a:p>
          </p:txBody>
        </p:sp>
        <p:sp>
          <p:nvSpPr>
            <p:cNvPr id="1550" name="Google Shape;1550;p58"/>
            <p:cNvSpPr txBox="1"/>
            <p:nvPr/>
          </p:nvSpPr>
          <p:spPr>
            <a:xfrm>
              <a:off x="624" y="2649"/>
              <a:ext cx="6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(n – 1)/2</a:t>
              </a:r>
              <a:endParaRPr/>
            </a:p>
          </p:txBody>
        </p:sp>
        <p:cxnSp>
          <p:nvCxnSpPr>
            <p:cNvPr id="1551" name="Google Shape;1551;p58"/>
            <p:cNvCxnSpPr/>
            <p:nvPr/>
          </p:nvCxnSpPr>
          <p:spPr>
            <a:xfrm flipH="1">
              <a:off x="1025" y="2553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2" name="Google Shape;1552;p58"/>
            <p:cNvCxnSpPr/>
            <p:nvPr/>
          </p:nvCxnSpPr>
          <p:spPr>
            <a:xfrm>
              <a:off x="1313" y="2553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553" name="Google Shape;1553;p58"/>
          <p:cNvGrpSpPr/>
          <p:nvPr/>
        </p:nvGrpSpPr>
        <p:grpSpPr>
          <a:xfrm>
            <a:off x="4953000" y="3429000"/>
            <a:ext cx="2641600" cy="900112"/>
            <a:chOff x="2928" y="2265"/>
            <a:chExt cx="1664" cy="567"/>
          </a:xfrm>
        </p:grpSpPr>
        <p:sp>
          <p:nvSpPr>
            <p:cNvPr id="1554" name="Google Shape;1554;p58"/>
            <p:cNvSpPr txBox="1"/>
            <p:nvPr/>
          </p:nvSpPr>
          <p:spPr>
            <a:xfrm>
              <a:off x="3697" y="2265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/>
            </a:p>
          </p:txBody>
        </p:sp>
        <p:sp>
          <p:nvSpPr>
            <p:cNvPr id="1555" name="Google Shape;1555;p58"/>
            <p:cNvSpPr txBox="1"/>
            <p:nvPr/>
          </p:nvSpPr>
          <p:spPr>
            <a:xfrm>
              <a:off x="3918" y="2601"/>
              <a:ext cx="6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(n – 1)/2</a:t>
              </a:r>
              <a:endParaRPr/>
            </a:p>
          </p:txBody>
        </p:sp>
        <p:sp>
          <p:nvSpPr>
            <p:cNvPr id="1556" name="Google Shape;1556;p58"/>
            <p:cNvSpPr txBox="1"/>
            <p:nvPr/>
          </p:nvSpPr>
          <p:spPr>
            <a:xfrm>
              <a:off x="2928" y="2592"/>
              <a:ext cx="89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(n – 1)/2 + 1</a:t>
              </a:r>
              <a:endParaRPr/>
            </a:p>
          </p:txBody>
        </p:sp>
        <p:cxnSp>
          <p:nvCxnSpPr>
            <p:cNvPr id="1557" name="Google Shape;1557;p58"/>
            <p:cNvCxnSpPr/>
            <p:nvPr/>
          </p:nvCxnSpPr>
          <p:spPr>
            <a:xfrm flipH="1">
              <a:off x="3600" y="2448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8" name="Google Shape;1558;p58"/>
            <p:cNvCxnSpPr/>
            <p:nvPr/>
          </p:nvCxnSpPr>
          <p:spPr>
            <a:xfrm>
              <a:off x="3888" y="2448"/>
              <a:ext cx="9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559" name="Google Shape;1559;p58"/>
          <p:cNvSpPr txBox="1"/>
          <p:nvPr/>
        </p:nvSpPr>
        <p:spPr>
          <a:xfrm>
            <a:off x="533400" y="5634037"/>
            <a:ext cx="82296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 of Quicksort  when levels alternate between good and bad splits is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O(nlgn)</a:t>
            </a:r>
            <a:endParaRPr/>
          </a:p>
        </p:txBody>
      </p:sp>
      <p:sp>
        <p:nvSpPr>
          <p:cNvPr id="1560" name="Google Shape;1560;p58"/>
          <p:cNvSpPr txBox="1"/>
          <p:nvPr/>
        </p:nvSpPr>
        <p:spPr>
          <a:xfrm>
            <a:off x="2774950" y="3397250"/>
            <a:ext cx="2901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partitioning cost: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2n-1 = Θ(n)</a:t>
            </a:r>
            <a:endParaRPr/>
          </a:p>
        </p:txBody>
      </p:sp>
      <p:sp>
        <p:nvSpPr>
          <p:cNvPr id="1561" name="Google Shape;1561;p58"/>
          <p:cNvSpPr txBox="1"/>
          <p:nvPr/>
        </p:nvSpPr>
        <p:spPr>
          <a:xfrm>
            <a:off x="6734175" y="3232150"/>
            <a:ext cx="1847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partitioning cost: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Θ(n)</a:t>
            </a:r>
            <a:endParaRPr/>
          </a:p>
        </p:txBody>
      </p:sp>
      <p:sp>
        <p:nvSpPr>
          <p:cNvPr id="1562" name="Google Shape;1562;p58"/>
          <p:cNvSpPr/>
          <p:nvPr/>
        </p:nvSpPr>
        <p:spPr>
          <a:xfrm rot="1800000">
            <a:off x="1346200" y="3563937"/>
            <a:ext cx="1200150" cy="4524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58"/>
          <p:cNvSpPr/>
          <p:nvPr/>
        </p:nvSpPr>
        <p:spPr>
          <a:xfrm>
            <a:off x="6118225" y="3416300"/>
            <a:ext cx="428625" cy="403225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249237" y="1574800"/>
            <a:ext cx="87169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MERGE-SORT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&lt; r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Check for base case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 ⎣(p + r)/2⎦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MERGE-SORT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q)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MERGE-SORT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q + 1, r)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q, r)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Initial call: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MERGE-SORT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n)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-8040000">
            <a:off x="5609431" y="25138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 rot="-8040000">
            <a:off x="5609431" y="30472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 rot="-8040000">
            <a:off x="5609431" y="35806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 rot="-8040000">
            <a:off x="5609431" y="41140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 rot="-8040000">
            <a:off x="5609431" y="46474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418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5799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180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6561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6942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323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7704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085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>
            <a:off x="5394325" y="1800225"/>
            <a:ext cx="3048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/>
          <p:nvPr/>
        </p:nvCxnSpPr>
        <p:spPr>
          <a:xfrm>
            <a:off x="5394325" y="2165350"/>
            <a:ext cx="3048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/>
          <p:nvPr/>
        </p:nvCxnSpPr>
        <p:spPr>
          <a:xfrm>
            <a:off x="5394325" y="1800225"/>
            <a:ext cx="0" cy="36512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5775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6156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/>
          <p:nvPr/>
        </p:nvCxnSpPr>
        <p:spPr>
          <a:xfrm>
            <a:off x="6537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1"/>
          <p:cNvCxnSpPr/>
          <p:nvPr/>
        </p:nvCxnSpPr>
        <p:spPr>
          <a:xfrm>
            <a:off x="6918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7299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1"/>
          <p:cNvCxnSpPr/>
          <p:nvPr/>
        </p:nvCxnSpPr>
        <p:spPr>
          <a:xfrm>
            <a:off x="7680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8061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1"/>
          <p:cNvCxnSpPr/>
          <p:nvPr/>
        </p:nvCxnSpPr>
        <p:spPr>
          <a:xfrm>
            <a:off x="8442325" y="1800225"/>
            <a:ext cx="0" cy="36512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5621337" y="1579562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/>
        </p:nvSpPr>
        <p:spPr>
          <a:xfrm>
            <a:off x="5495925" y="1154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8302625" y="1574800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" name="Google Shape;187;p21"/>
          <p:cNvSpPr txBox="1"/>
          <p:nvPr/>
        </p:nvSpPr>
        <p:spPr>
          <a:xfrm>
            <a:off x="8177212" y="1149350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88" name="Google Shape;188;p21"/>
          <p:cNvCxnSpPr/>
          <p:nvPr/>
        </p:nvCxnSpPr>
        <p:spPr>
          <a:xfrm>
            <a:off x="6784975" y="1603375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" name="Google Shape;189;p21"/>
          <p:cNvSpPr txBox="1"/>
          <p:nvPr/>
        </p:nvSpPr>
        <p:spPr>
          <a:xfrm>
            <a:off x="6659562" y="11779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Power of 2</a:t>
            </a:r>
            <a:endParaRPr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3024187" y="1447800"/>
            <a:ext cx="5586412" cy="614362"/>
            <a:chOff x="1905" y="912"/>
            <a:chExt cx="3519" cy="387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4</a:t>
              </a: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12" name="Google Shape;212;p22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4" name="Google Shape;214;p22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15" name="Google Shape;215;p22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2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6" name="Google Shape;226;p22"/>
          <p:cNvGrpSpPr/>
          <p:nvPr/>
        </p:nvGrpSpPr>
        <p:grpSpPr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27" name="Google Shape;227;p22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8" name="Google Shape;228;p22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243" name="Google Shape;243;p22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4" name="Google Shape;244;p22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5" name="Google Shape;245;p22"/>
          <p:cNvGrpSpPr/>
          <p:nvPr/>
        </p:nvGrpSpPr>
        <p:grpSpPr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46" name="Google Shape;246;p22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9" name="Google Shape;249;p22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56" name="Google Shape;256;p22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59" name="Google Shape;259;p22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1" name="Google Shape;261;p22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262" name="Google Shape;262;p22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3" name="Google Shape;263;p22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4" name="Google Shape;264;p22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" name="Google Shape;265;p22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66" name="Google Shape;266;p22"/>
          <p:cNvGrpSpPr/>
          <p:nvPr/>
        </p:nvGrpSpPr>
        <p:grpSpPr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81" name="Google Shape;281;p22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82" name="Google Shape;282;p22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83" name="Google Shape;283;p22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4" name="Google Shape;284;p22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5" name="Google Shape;285;p22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6" name="Google Shape;286;p22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7" name="Google Shape;287;p22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8" name="Google Shape;288;p22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9" name="Google Shape;289;p22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91" name="Google Shape;291;p22"/>
          <p:cNvSpPr txBox="1"/>
          <p:nvPr/>
        </p:nvSpPr>
        <p:spPr>
          <a:xfrm>
            <a:off x="584200" y="15732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Power of 2</a:t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300" name="Google Shape;300;p23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08" name="Google Shape;308;p23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9" name="Google Shape;309;p23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2" name="Google Shape;312;p23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3" name="Google Shape;313;p23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14" name="Google Shape;314;p23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316" name="Google Shape;316;p23"/>
          <p:cNvGrpSpPr/>
          <p:nvPr/>
        </p:nvGrpSpPr>
        <p:grpSpPr>
          <a:xfrm>
            <a:off x="3024187" y="1447800"/>
            <a:ext cx="3048000" cy="1143000"/>
            <a:chOff x="1905" y="912"/>
            <a:chExt cx="1920" cy="720"/>
          </a:xfrm>
        </p:grpSpPr>
        <p:sp>
          <p:nvSpPr>
            <p:cNvPr id="317" name="Google Shape;317;p23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0" name="Google Shape;320;p23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24" name="Google Shape;324;p23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25" name="Google Shape;325;p23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26" name="Google Shape;326;p23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29" name="Google Shape;329;p23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33" name="Google Shape;333;p23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23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23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3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8" name="Google Shape;338;p23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23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23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23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45" name="Google Shape;345;p23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346" name="Google Shape;346;p23"/>
          <p:cNvGrpSpPr/>
          <p:nvPr/>
        </p:nvGrpSpPr>
        <p:grpSpPr>
          <a:xfrm>
            <a:off x="2514600" y="2662237"/>
            <a:ext cx="3962400" cy="1223962"/>
            <a:chOff x="1584" y="1677"/>
            <a:chExt cx="2496" cy="771"/>
          </a:xfrm>
        </p:grpSpPr>
        <p:sp>
          <p:nvSpPr>
            <p:cNvPr id="347" name="Google Shape;347;p23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9" name="Google Shape;349;p23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51" name="Google Shape;351;p23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3" name="Google Shape;353;p23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57" name="Google Shape;357;p23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59" name="Google Shape;359;p23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1" name="Google Shape;361;p23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63" name="Google Shape;363;p23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64" name="Google Shape;364;p23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65" name="Google Shape;365;p23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66" name="Google Shape;366;p23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367" name="Google Shape;367;p23"/>
          <p:cNvGrpSpPr/>
          <p:nvPr/>
        </p:nvGrpSpPr>
        <p:grpSpPr>
          <a:xfrm>
            <a:off x="2286000" y="3881437"/>
            <a:ext cx="4419600" cy="1300162"/>
            <a:chOff x="1440" y="2445"/>
            <a:chExt cx="2784" cy="819"/>
          </a:xfrm>
        </p:grpSpPr>
        <p:sp>
          <p:nvSpPr>
            <p:cNvPr id="368" name="Google Shape;368;p23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9" name="Google Shape;369;p23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1" name="Google Shape;371;p23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4" name="Google Shape;374;p23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5" name="Google Shape;375;p23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6" name="Google Shape;376;p23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7" name="Google Shape;377;p23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8" name="Google Shape;378;p23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9" name="Google Shape;379;p23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0" name="Google Shape;380;p23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81" name="Google Shape;381;p23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82" name="Google Shape;382;p23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83" name="Google Shape;383;p23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84" name="Google Shape;384;p23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85" name="Google Shape;385;p23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86" name="Google Shape;386;p23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87" name="Google Shape;387;p23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88" name="Google Shape;388;p23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89" name="Google Shape;389;p23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0" name="Google Shape;390;p23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1" name="Google Shape;391;p23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392" name="Google Shape;392;p23"/>
          <p:cNvSpPr txBox="1"/>
          <p:nvPr/>
        </p:nvSpPr>
        <p:spPr>
          <a:xfrm>
            <a:off x="584200" y="1573212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Not a Power of 2</a:t>
            </a:r>
            <a:endParaRPr/>
          </a:p>
        </p:txBody>
      </p:sp>
      <p:grpSp>
        <p:nvGrpSpPr>
          <p:cNvPr id="400" name="Google Shape;400;p24"/>
          <p:cNvGrpSpPr/>
          <p:nvPr/>
        </p:nvGrpSpPr>
        <p:grpSpPr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401" name="Google Shape;401;p24"/>
            <p:cNvSpPr txBox="1"/>
            <p:nvPr/>
          </p:nvSpPr>
          <p:spPr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2" name="Google Shape;402;p24"/>
            <p:cNvSpPr txBox="1"/>
            <p:nvPr/>
          </p:nvSpPr>
          <p:spPr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3" name="Google Shape;403;p24"/>
            <p:cNvSpPr txBox="1"/>
            <p:nvPr/>
          </p:nvSpPr>
          <p:spPr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5" name="Google Shape;405;p24"/>
            <p:cNvSpPr txBox="1"/>
            <p:nvPr/>
          </p:nvSpPr>
          <p:spPr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7" name="Google Shape;407;p24"/>
            <p:cNvSpPr txBox="1"/>
            <p:nvPr/>
          </p:nvSpPr>
          <p:spPr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9" name="Google Shape;409;p24"/>
            <p:cNvSpPr txBox="1"/>
            <p:nvPr/>
          </p:nvSpPr>
          <p:spPr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11" name="Google Shape;411;p24"/>
            <p:cNvSpPr txBox="1"/>
            <p:nvPr/>
          </p:nvSpPr>
          <p:spPr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12" name="Google Shape;412;p24"/>
            <p:cNvCxnSpPr/>
            <p:nvPr/>
          </p:nvCxnSpPr>
          <p:spPr>
            <a:xfrm>
              <a:off x="1536" y="92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24"/>
            <p:cNvCxnSpPr/>
            <p:nvPr/>
          </p:nvCxnSpPr>
          <p:spPr>
            <a:xfrm>
              <a:off x="1536" y="115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24"/>
            <p:cNvCxnSpPr/>
            <p:nvPr/>
          </p:nvCxnSpPr>
          <p:spPr>
            <a:xfrm>
              <a:off x="1536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24"/>
            <p:cNvCxnSpPr/>
            <p:nvPr/>
          </p:nvCxnSpPr>
          <p:spPr>
            <a:xfrm>
              <a:off x="177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24"/>
            <p:cNvCxnSpPr/>
            <p:nvPr/>
          </p:nvCxnSpPr>
          <p:spPr>
            <a:xfrm>
              <a:off x="2019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24"/>
            <p:cNvCxnSpPr/>
            <p:nvPr/>
          </p:nvCxnSpPr>
          <p:spPr>
            <a:xfrm>
              <a:off x="2261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24"/>
            <p:cNvCxnSpPr/>
            <p:nvPr/>
          </p:nvCxnSpPr>
          <p:spPr>
            <a:xfrm>
              <a:off x="250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24"/>
            <p:cNvCxnSpPr/>
            <p:nvPr/>
          </p:nvCxnSpPr>
          <p:spPr>
            <a:xfrm>
              <a:off x="2744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24"/>
            <p:cNvCxnSpPr/>
            <p:nvPr/>
          </p:nvCxnSpPr>
          <p:spPr>
            <a:xfrm>
              <a:off x="2987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4"/>
            <p:cNvCxnSpPr/>
            <p:nvPr/>
          </p:nvCxnSpPr>
          <p:spPr>
            <a:xfrm>
              <a:off x="322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4"/>
            <p:cNvCxnSpPr/>
            <p:nvPr/>
          </p:nvCxnSpPr>
          <p:spPr>
            <a:xfrm>
              <a:off x="3470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24"/>
            <p:cNvCxnSpPr/>
            <p:nvPr/>
          </p:nvCxnSpPr>
          <p:spPr>
            <a:xfrm>
              <a:off x="3712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24"/>
            <p:cNvCxnSpPr/>
            <p:nvPr/>
          </p:nvCxnSpPr>
          <p:spPr>
            <a:xfrm>
              <a:off x="395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4"/>
            <p:cNvCxnSpPr/>
            <p:nvPr/>
          </p:nvCxnSpPr>
          <p:spPr>
            <a:xfrm>
              <a:off x="4195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6" name="Google Shape;426;p24"/>
            <p:cNvSpPr txBox="1"/>
            <p:nvPr/>
          </p:nvSpPr>
          <p:spPr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7" name="Google Shape;427;p24"/>
            <p:cNvSpPr txBox="1"/>
            <p:nvPr/>
          </p:nvSpPr>
          <p:spPr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28" name="Google Shape;428;p24"/>
            <p:cNvSpPr txBox="1"/>
            <p:nvPr/>
          </p:nvSpPr>
          <p:spPr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29" name="Google Shape;429;p24"/>
            <p:cNvSpPr txBox="1"/>
            <p:nvPr/>
          </p:nvSpPr>
          <p:spPr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33" name="Google Shape;433;p24"/>
            <p:cNvSpPr txBox="1"/>
            <p:nvPr/>
          </p:nvSpPr>
          <p:spPr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36" name="Google Shape;436;p24"/>
            <p:cNvSpPr txBox="1"/>
            <p:nvPr/>
          </p:nvSpPr>
          <p:spPr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6</a:t>
              </a:r>
              <a:endParaRPr/>
            </a:p>
          </p:txBody>
        </p:sp>
      </p:grpSp>
      <p:grpSp>
        <p:nvGrpSpPr>
          <p:cNvPr id="438" name="Google Shape;438;p24"/>
          <p:cNvGrpSpPr/>
          <p:nvPr/>
        </p:nvGrpSpPr>
        <p:grpSpPr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439" name="Google Shape;439;p24"/>
            <p:cNvSpPr txBox="1"/>
            <p:nvPr/>
          </p:nvSpPr>
          <p:spPr>
            <a:xfrm>
              <a:off x="2360" y="1546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0" name="Google Shape;440;p24"/>
            <p:cNvSpPr txBox="1"/>
            <p:nvPr/>
          </p:nvSpPr>
          <p:spPr>
            <a:xfrm>
              <a:off x="2119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1877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42" name="Google Shape;442;p24"/>
            <p:cNvSpPr txBox="1"/>
            <p:nvPr/>
          </p:nvSpPr>
          <p:spPr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3" name="Google Shape;443;p24"/>
            <p:cNvSpPr txBox="1"/>
            <p:nvPr/>
          </p:nvSpPr>
          <p:spPr>
            <a:xfrm>
              <a:off x="1394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4" name="Google Shape;444;p24"/>
            <p:cNvSpPr txBox="1"/>
            <p:nvPr/>
          </p:nvSpPr>
          <p:spPr>
            <a:xfrm>
              <a:off x="1152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45" name="Google Shape;445;p24"/>
            <p:cNvCxnSpPr/>
            <p:nvPr/>
          </p:nvCxnSpPr>
          <p:spPr>
            <a:xfrm>
              <a:off x="1394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24"/>
            <p:cNvCxnSpPr/>
            <p:nvPr/>
          </p:nvCxnSpPr>
          <p:spPr>
            <a:xfrm>
              <a:off x="1635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4"/>
            <p:cNvCxnSpPr/>
            <p:nvPr/>
          </p:nvCxnSpPr>
          <p:spPr>
            <a:xfrm>
              <a:off x="1877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4"/>
            <p:cNvCxnSpPr/>
            <p:nvPr/>
          </p:nvCxnSpPr>
          <p:spPr>
            <a:xfrm>
              <a:off x="2119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4"/>
            <p:cNvCxnSpPr/>
            <p:nvPr/>
          </p:nvCxnSpPr>
          <p:spPr>
            <a:xfrm>
              <a:off x="2360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24"/>
            <p:cNvCxnSpPr/>
            <p:nvPr/>
          </p:nvCxnSpPr>
          <p:spPr>
            <a:xfrm>
              <a:off x="2603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1" name="Google Shape;451;p24"/>
            <p:cNvSpPr txBox="1"/>
            <p:nvPr/>
          </p:nvSpPr>
          <p:spPr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2" name="Google Shape;452;p24"/>
            <p:cNvSpPr txBox="1"/>
            <p:nvPr/>
          </p:nvSpPr>
          <p:spPr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3" name="Google Shape;453;p24"/>
            <p:cNvSpPr txBox="1"/>
            <p:nvPr/>
          </p:nvSpPr>
          <p:spPr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4" name="Google Shape;454;p24"/>
            <p:cNvSpPr txBox="1"/>
            <p:nvPr/>
          </p:nvSpPr>
          <p:spPr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5" name="Google Shape;455;p24"/>
            <p:cNvSpPr txBox="1"/>
            <p:nvPr/>
          </p:nvSpPr>
          <p:spPr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56" name="Google Shape;456;p24"/>
            <p:cNvSpPr txBox="1"/>
            <p:nvPr/>
          </p:nvSpPr>
          <p:spPr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7" name="Google Shape;457;p24"/>
            <p:cNvSpPr txBox="1"/>
            <p:nvPr/>
          </p:nvSpPr>
          <p:spPr>
            <a:xfrm>
              <a:off x="4134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8" name="Google Shape;458;p24"/>
            <p:cNvSpPr txBox="1"/>
            <p:nvPr/>
          </p:nvSpPr>
          <p:spPr>
            <a:xfrm>
              <a:off x="3893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9" name="Google Shape;459;p24"/>
            <p:cNvSpPr txBox="1"/>
            <p:nvPr/>
          </p:nvSpPr>
          <p:spPr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3409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3168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462" name="Google Shape;462;p24"/>
            <p:cNvCxnSpPr/>
            <p:nvPr/>
          </p:nvCxnSpPr>
          <p:spPr>
            <a:xfrm>
              <a:off x="3168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24"/>
            <p:cNvCxnSpPr/>
            <p:nvPr/>
          </p:nvCxnSpPr>
          <p:spPr>
            <a:xfrm>
              <a:off x="3409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24"/>
            <p:cNvCxnSpPr/>
            <p:nvPr/>
          </p:nvCxnSpPr>
          <p:spPr>
            <a:xfrm>
              <a:off x="4134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5" name="Google Shape;465;p24"/>
            <p:cNvSpPr txBox="1"/>
            <p:nvPr/>
          </p:nvSpPr>
          <p:spPr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66" name="Google Shape;466;p24"/>
            <p:cNvSpPr txBox="1"/>
            <p:nvPr/>
          </p:nvSpPr>
          <p:spPr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67" name="Google Shape;467;p24"/>
            <p:cNvSpPr txBox="1"/>
            <p:nvPr/>
          </p:nvSpPr>
          <p:spPr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69" name="Google Shape;469;p24"/>
            <p:cNvSpPr txBox="1"/>
            <p:nvPr/>
          </p:nvSpPr>
          <p:spPr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470" name="Google Shape;470;p24"/>
            <p:cNvSpPr txBox="1"/>
            <p:nvPr/>
          </p:nvSpPr>
          <p:spPr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9</a:t>
              </a:r>
              <a:endParaRPr/>
            </a:p>
          </p:txBody>
        </p:sp>
        <p:sp>
          <p:nvSpPr>
            <p:cNvPr id="471" name="Google Shape;471;p24"/>
            <p:cNvSpPr txBox="1"/>
            <p:nvPr/>
          </p:nvSpPr>
          <p:spPr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3</a:t>
              </a:r>
              <a:endParaRPr/>
            </a:p>
          </p:txBody>
        </p:sp>
        <p:cxnSp>
          <p:nvCxnSpPr>
            <p:cNvPr id="472" name="Google Shape;472;p24"/>
            <p:cNvCxnSpPr/>
            <p:nvPr/>
          </p:nvCxnSpPr>
          <p:spPr>
            <a:xfrm flipH="1">
              <a:off x="211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283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74" name="Google Shape;474;p24"/>
          <p:cNvGrpSpPr/>
          <p:nvPr/>
        </p:nvGrpSpPr>
        <p:grpSpPr>
          <a:xfrm>
            <a:off x="1516062" y="2895600"/>
            <a:ext cx="5583237" cy="914400"/>
            <a:chOff x="955" y="1824"/>
            <a:chExt cx="3517" cy="576"/>
          </a:xfrm>
        </p:grpSpPr>
        <p:sp>
          <p:nvSpPr>
            <p:cNvPr id="475" name="Google Shape;475;p24"/>
            <p:cNvSpPr txBox="1"/>
            <p:nvPr/>
          </p:nvSpPr>
          <p:spPr>
            <a:xfrm>
              <a:off x="1438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95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78" name="Google Shape;478;p24"/>
            <p:cNvCxnSpPr/>
            <p:nvPr/>
          </p:nvCxnSpPr>
          <p:spPr>
            <a:xfrm>
              <a:off x="1197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9" name="Google Shape;479;p24"/>
            <p:cNvCxnSpPr/>
            <p:nvPr/>
          </p:nvCxnSpPr>
          <p:spPr>
            <a:xfrm>
              <a:off x="143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0" name="Google Shape;480;p24"/>
            <p:cNvCxnSpPr/>
            <p:nvPr/>
          </p:nvCxnSpPr>
          <p:spPr>
            <a:xfrm>
              <a:off x="168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1" name="Google Shape;481;p24"/>
            <p:cNvSpPr txBox="1"/>
            <p:nvPr/>
          </p:nvSpPr>
          <p:spPr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2" name="Google Shape;482;p24"/>
            <p:cNvSpPr txBox="1"/>
            <p:nvPr/>
          </p:nvSpPr>
          <p:spPr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2499" y="2170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2016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487" name="Google Shape;487;p24"/>
            <p:cNvCxnSpPr/>
            <p:nvPr/>
          </p:nvCxnSpPr>
          <p:spPr>
            <a:xfrm>
              <a:off x="2016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24"/>
            <p:cNvCxnSpPr/>
            <p:nvPr/>
          </p:nvCxnSpPr>
          <p:spPr>
            <a:xfrm>
              <a:off x="225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9" name="Google Shape;489;p24"/>
            <p:cNvCxnSpPr/>
            <p:nvPr/>
          </p:nvCxnSpPr>
          <p:spPr>
            <a:xfrm>
              <a:off x="249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0" name="Google Shape;490;p24"/>
            <p:cNvCxnSpPr/>
            <p:nvPr/>
          </p:nvCxnSpPr>
          <p:spPr>
            <a:xfrm>
              <a:off x="2742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1" name="Google Shape;491;p24"/>
            <p:cNvSpPr txBox="1"/>
            <p:nvPr/>
          </p:nvSpPr>
          <p:spPr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92" name="Google Shape;492;p24"/>
            <p:cNvSpPr txBox="1"/>
            <p:nvPr/>
          </p:nvSpPr>
          <p:spPr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93" name="Google Shape;493;p24"/>
            <p:cNvSpPr txBox="1"/>
            <p:nvPr/>
          </p:nvSpPr>
          <p:spPr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94" name="Google Shape;494;p24"/>
            <p:cNvSpPr txBox="1"/>
            <p:nvPr/>
          </p:nvSpPr>
          <p:spPr>
            <a:xfrm>
              <a:off x="3507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95" name="Google Shape;495;p24"/>
            <p:cNvSpPr txBox="1"/>
            <p:nvPr/>
          </p:nvSpPr>
          <p:spPr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3024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497" name="Google Shape;497;p24"/>
            <p:cNvCxnSpPr/>
            <p:nvPr/>
          </p:nvCxnSpPr>
          <p:spPr>
            <a:xfrm>
              <a:off x="3265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8" name="Google Shape;498;p24"/>
            <p:cNvSpPr txBox="1"/>
            <p:nvPr/>
          </p:nvSpPr>
          <p:spPr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99" name="Google Shape;499;p24"/>
            <p:cNvSpPr txBox="1"/>
            <p:nvPr/>
          </p:nvSpPr>
          <p:spPr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01" name="Google Shape;501;p24"/>
            <p:cNvSpPr txBox="1"/>
            <p:nvPr/>
          </p:nvSpPr>
          <p:spPr>
            <a:xfrm>
              <a:off x="4230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02" name="Google Shape;502;p24"/>
            <p:cNvSpPr txBox="1"/>
            <p:nvPr/>
          </p:nvSpPr>
          <p:spPr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03" name="Google Shape;503;p24"/>
            <p:cNvCxnSpPr/>
            <p:nvPr/>
          </p:nvCxnSpPr>
          <p:spPr>
            <a:xfrm>
              <a:off x="398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24"/>
            <p:cNvCxnSpPr/>
            <p:nvPr/>
          </p:nvCxnSpPr>
          <p:spPr>
            <a:xfrm>
              <a:off x="423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5" name="Google Shape;505;p24"/>
            <p:cNvSpPr txBox="1"/>
            <p:nvPr/>
          </p:nvSpPr>
          <p:spPr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06" name="Google Shape;506;p24"/>
            <p:cNvSpPr txBox="1"/>
            <p:nvPr/>
          </p:nvSpPr>
          <p:spPr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507" name="Google Shape;507;p24"/>
            <p:cNvCxnSpPr/>
            <p:nvPr/>
          </p:nvCxnSpPr>
          <p:spPr>
            <a:xfrm flipH="1">
              <a:off x="13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8" name="Google Shape;508;p24"/>
            <p:cNvCxnSpPr/>
            <p:nvPr/>
          </p:nvCxnSpPr>
          <p:spPr>
            <a:xfrm>
              <a:off x="1728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09" name="Google Shape;509;p24"/>
            <p:cNvCxnSpPr/>
            <p:nvPr/>
          </p:nvCxnSpPr>
          <p:spPr>
            <a:xfrm flipH="1">
              <a:off x="3360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0" name="Google Shape;510;p24"/>
            <p:cNvCxnSpPr/>
            <p:nvPr/>
          </p:nvCxnSpPr>
          <p:spPr>
            <a:xfrm>
              <a:off x="37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11" name="Google Shape;511;p24"/>
          <p:cNvGrpSpPr/>
          <p:nvPr/>
        </p:nvGrpSpPr>
        <p:grpSpPr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512" name="Google Shape;512;p24"/>
            <p:cNvSpPr txBox="1"/>
            <p:nvPr/>
          </p:nvSpPr>
          <p:spPr>
            <a:xfrm>
              <a:off x="959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13" name="Google Shape;513;p24"/>
            <p:cNvSpPr txBox="1"/>
            <p:nvPr/>
          </p:nvSpPr>
          <p:spPr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14" name="Google Shape;514;p24"/>
            <p:cNvCxnSpPr/>
            <p:nvPr/>
          </p:nvCxnSpPr>
          <p:spPr>
            <a:xfrm>
              <a:off x="95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5" name="Google Shape;515;p24"/>
            <p:cNvCxnSpPr/>
            <p:nvPr/>
          </p:nvCxnSpPr>
          <p:spPr>
            <a:xfrm>
              <a:off x="120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6" name="Google Shape;516;p24"/>
            <p:cNvSpPr txBox="1"/>
            <p:nvPr/>
          </p:nvSpPr>
          <p:spPr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17" name="Google Shape;517;p24"/>
            <p:cNvSpPr txBox="1"/>
            <p:nvPr/>
          </p:nvSpPr>
          <p:spPr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18" name="Google Shape;518;p24"/>
            <p:cNvSpPr txBox="1"/>
            <p:nvPr/>
          </p:nvSpPr>
          <p:spPr>
            <a:xfrm>
              <a:off x="144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19" name="Google Shape;519;p24"/>
            <p:cNvCxnSpPr/>
            <p:nvPr/>
          </p:nvCxnSpPr>
          <p:spPr>
            <a:xfrm>
              <a:off x="144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" name="Google Shape;520;p24"/>
            <p:cNvCxnSpPr/>
            <p:nvPr/>
          </p:nvCxnSpPr>
          <p:spPr>
            <a:xfrm>
              <a:off x="168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1" name="Google Shape;521;p24"/>
            <p:cNvSpPr txBox="1"/>
            <p:nvPr/>
          </p:nvSpPr>
          <p:spPr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211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3" name="Google Shape;523;p24"/>
            <p:cNvSpPr txBox="1"/>
            <p:nvPr/>
          </p:nvSpPr>
          <p:spPr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24" name="Google Shape;524;p24"/>
            <p:cNvCxnSpPr/>
            <p:nvPr/>
          </p:nvCxnSpPr>
          <p:spPr>
            <a:xfrm>
              <a:off x="187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" name="Google Shape;525;p24"/>
            <p:cNvCxnSpPr/>
            <p:nvPr/>
          </p:nvCxnSpPr>
          <p:spPr>
            <a:xfrm>
              <a:off x="211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24"/>
            <p:cNvCxnSpPr/>
            <p:nvPr/>
          </p:nvCxnSpPr>
          <p:spPr>
            <a:xfrm>
              <a:off x="235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24"/>
            <p:cNvSpPr txBox="1"/>
            <p:nvPr/>
          </p:nvSpPr>
          <p:spPr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29" name="Google Shape;529;p24"/>
            <p:cNvSpPr txBox="1"/>
            <p:nvPr/>
          </p:nvSpPr>
          <p:spPr>
            <a:xfrm>
              <a:off x="2496" y="2794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30" name="Google Shape;530;p24"/>
            <p:cNvCxnSpPr/>
            <p:nvPr/>
          </p:nvCxnSpPr>
          <p:spPr>
            <a:xfrm>
              <a:off x="249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1" name="Google Shape;531;p24"/>
            <p:cNvCxnSpPr/>
            <p:nvPr/>
          </p:nvCxnSpPr>
          <p:spPr>
            <a:xfrm>
              <a:off x="273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2" name="Google Shape;532;p24"/>
            <p:cNvSpPr txBox="1"/>
            <p:nvPr/>
          </p:nvSpPr>
          <p:spPr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121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34" name="Google Shape;534;p24"/>
            <p:cNvSpPr txBox="1"/>
            <p:nvPr/>
          </p:nvSpPr>
          <p:spPr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35" name="Google Shape;535;p24"/>
            <p:cNvCxnSpPr/>
            <p:nvPr/>
          </p:nvCxnSpPr>
          <p:spPr>
            <a:xfrm>
              <a:off x="3121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6" name="Google Shape;536;p24"/>
            <p:cNvCxnSpPr/>
            <p:nvPr/>
          </p:nvCxnSpPr>
          <p:spPr>
            <a:xfrm>
              <a:off x="3363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7" name="Google Shape;537;p24"/>
            <p:cNvSpPr txBox="1"/>
            <p:nvPr/>
          </p:nvSpPr>
          <p:spPr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39" name="Google Shape;539;p24"/>
            <p:cNvSpPr txBox="1"/>
            <p:nvPr/>
          </p:nvSpPr>
          <p:spPr>
            <a:xfrm>
              <a:off x="350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40" name="Google Shape;540;p24"/>
            <p:cNvSpPr txBox="1"/>
            <p:nvPr/>
          </p:nvSpPr>
          <p:spPr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390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42" name="Google Shape;542;p24"/>
            <p:cNvCxnSpPr/>
            <p:nvPr/>
          </p:nvCxnSpPr>
          <p:spPr>
            <a:xfrm>
              <a:off x="390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3" name="Google Shape;543;p24"/>
            <p:cNvCxnSpPr/>
            <p:nvPr/>
          </p:nvCxnSpPr>
          <p:spPr>
            <a:xfrm>
              <a:off x="414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4" name="Google Shape;544;p24"/>
            <p:cNvSpPr txBox="1"/>
            <p:nvPr/>
          </p:nvSpPr>
          <p:spPr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45" name="Google Shape;545;p24"/>
            <p:cNvSpPr txBox="1"/>
            <p:nvPr/>
          </p:nvSpPr>
          <p:spPr>
            <a:xfrm>
              <a:off x="4326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46" name="Google Shape;546;p24"/>
            <p:cNvCxnSpPr/>
            <p:nvPr/>
          </p:nvCxnSpPr>
          <p:spPr>
            <a:xfrm>
              <a:off x="432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24"/>
            <p:cNvSpPr txBox="1"/>
            <p:nvPr/>
          </p:nvSpPr>
          <p:spPr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548" name="Google Shape;548;p24"/>
            <p:cNvCxnSpPr/>
            <p:nvPr/>
          </p:nvCxnSpPr>
          <p:spPr>
            <a:xfrm flipH="1">
              <a:off x="1008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9" name="Google Shape;549;p24"/>
            <p:cNvCxnSpPr/>
            <p:nvPr/>
          </p:nvCxnSpPr>
          <p:spPr>
            <a:xfrm>
              <a:off x="129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0" name="Google Shape;550;p24"/>
            <p:cNvCxnSpPr/>
            <p:nvPr/>
          </p:nvCxnSpPr>
          <p:spPr>
            <a:xfrm flipH="1">
              <a:off x="206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1" name="Google Shape;551;p24"/>
            <p:cNvCxnSpPr/>
            <p:nvPr/>
          </p:nvCxnSpPr>
          <p:spPr>
            <a:xfrm>
              <a:off x="235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2" name="Google Shape;552;p24"/>
            <p:cNvCxnSpPr/>
            <p:nvPr/>
          </p:nvCxnSpPr>
          <p:spPr>
            <a:xfrm flipH="1">
              <a:off x="307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3" name="Google Shape;553;p24"/>
            <p:cNvCxnSpPr/>
            <p:nvPr/>
          </p:nvCxnSpPr>
          <p:spPr>
            <a:xfrm>
              <a:off x="3360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4" name="Google Shape;554;p24"/>
            <p:cNvCxnSpPr/>
            <p:nvPr/>
          </p:nvCxnSpPr>
          <p:spPr>
            <a:xfrm flipH="1">
              <a:off x="393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5" name="Google Shape;555;p24"/>
            <p:cNvCxnSpPr/>
            <p:nvPr/>
          </p:nvCxnSpPr>
          <p:spPr>
            <a:xfrm>
              <a:off x="422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56" name="Google Shape;556;p24"/>
          <p:cNvGrpSpPr/>
          <p:nvPr/>
        </p:nvGrpSpPr>
        <p:grpSpPr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557" name="Google Shape;557;p24"/>
            <p:cNvSpPr txBox="1"/>
            <p:nvPr/>
          </p:nvSpPr>
          <p:spPr>
            <a:xfrm>
              <a:off x="62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58" name="Google Shape;558;p24"/>
            <p:cNvCxnSpPr/>
            <p:nvPr/>
          </p:nvCxnSpPr>
          <p:spPr>
            <a:xfrm>
              <a:off x="86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9" name="Google Shape;559;p24"/>
            <p:cNvSpPr txBox="1"/>
            <p:nvPr/>
          </p:nvSpPr>
          <p:spPr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0" name="Google Shape;560;p24"/>
            <p:cNvSpPr txBox="1"/>
            <p:nvPr/>
          </p:nvSpPr>
          <p:spPr>
            <a:xfrm>
              <a:off x="1056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61" name="Google Shape;561;p24"/>
            <p:cNvCxnSpPr/>
            <p:nvPr/>
          </p:nvCxnSpPr>
          <p:spPr>
            <a:xfrm>
              <a:off x="105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2" name="Google Shape;562;p24"/>
            <p:cNvCxnSpPr/>
            <p:nvPr/>
          </p:nvCxnSpPr>
          <p:spPr>
            <a:xfrm>
              <a:off x="1297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3" name="Google Shape;563;p24"/>
            <p:cNvSpPr txBox="1"/>
            <p:nvPr/>
          </p:nvSpPr>
          <p:spPr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64" name="Google Shape;564;p24"/>
            <p:cNvSpPr txBox="1"/>
            <p:nvPr/>
          </p:nvSpPr>
          <p:spPr>
            <a:xfrm>
              <a:off x="177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65" name="Google Shape;565;p24"/>
            <p:cNvCxnSpPr/>
            <p:nvPr/>
          </p:nvCxnSpPr>
          <p:spPr>
            <a:xfrm>
              <a:off x="177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24"/>
            <p:cNvCxnSpPr/>
            <p:nvPr/>
          </p:nvCxnSpPr>
          <p:spPr>
            <a:xfrm>
              <a:off x="20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7" name="Google Shape;567;p24"/>
            <p:cNvSpPr txBox="1"/>
            <p:nvPr/>
          </p:nvSpPr>
          <p:spPr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68" name="Google Shape;568;p24"/>
            <p:cNvSpPr txBox="1"/>
            <p:nvPr/>
          </p:nvSpPr>
          <p:spPr>
            <a:xfrm>
              <a:off x="2208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69" name="Google Shape;569;p24"/>
            <p:cNvCxnSpPr/>
            <p:nvPr/>
          </p:nvCxnSpPr>
          <p:spPr>
            <a:xfrm>
              <a:off x="220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24"/>
            <p:cNvCxnSpPr/>
            <p:nvPr/>
          </p:nvCxnSpPr>
          <p:spPr>
            <a:xfrm>
              <a:off x="2449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1" name="Google Shape;571;p24"/>
            <p:cNvSpPr txBox="1"/>
            <p:nvPr/>
          </p:nvSpPr>
          <p:spPr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72" name="Google Shape;572;p24"/>
            <p:cNvSpPr txBox="1"/>
            <p:nvPr/>
          </p:nvSpPr>
          <p:spPr>
            <a:xfrm>
              <a:off x="2783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73" name="Google Shape;573;p24"/>
            <p:cNvCxnSpPr/>
            <p:nvPr/>
          </p:nvCxnSpPr>
          <p:spPr>
            <a:xfrm>
              <a:off x="302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4" name="Google Shape;574;p24"/>
            <p:cNvSpPr txBox="1"/>
            <p:nvPr/>
          </p:nvSpPr>
          <p:spPr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75" name="Google Shape;575;p24"/>
            <p:cNvSpPr txBox="1"/>
            <p:nvPr/>
          </p:nvSpPr>
          <p:spPr>
            <a:xfrm>
              <a:off x="3216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76" name="Google Shape;576;p24"/>
            <p:cNvCxnSpPr/>
            <p:nvPr/>
          </p:nvCxnSpPr>
          <p:spPr>
            <a:xfrm>
              <a:off x="32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7" name="Google Shape;577;p24"/>
            <p:cNvCxnSpPr/>
            <p:nvPr/>
          </p:nvCxnSpPr>
          <p:spPr>
            <a:xfrm>
              <a:off x="345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8" name="Google Shape;578;p24"/>
            <p:cNvSpPr txBox="1"/>
            <p:nvPr/>
          </p:nvSpPr>
          <p:spPr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579" name="Google Shape;579;p24"/>
            <p:cNvCxnSpPr/>
            <p:nvPr/>
          </p:nvCxnSpPr>
          <p:spPr>
            <a:xfrm flipH="1">
              <a:off x="81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0" name="Google Shape;580;p24"/>
            <p:cNvCxnSpPr/>
            <p:nvPr/>
          </p:nvCxnSpPr>
          <p:spPr>
            <a:xfrm>
              <a:off x="96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1" name="Google Shape;581;p24"/>
            <p:cNvCxnSpPr/>
            <p:nvPr/>
          </p:nvCxnSpPr>
          <p:spPr>
            <a:xfrm flipH="1">
              <a:off x="1968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2" name="Google Shape;582;p24"/>
            <p:cNvCxnSpPr/>
            <p:nvPr/>
          </p:nvCxnSpPr>
          <p:spPr>
            <a:xfrm>
              <a:off x="2112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3" name="Google Shape;583;p24"/>
            <p:cNvCxnSpPr/>
            <p:nvPr/>
          </p:nvCxnSpPr>
          <p:spPr>
            <a:xfrm flipH="1">
              <a:off x="297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4" name="Google Shape;584;p24"/>
            <p:cNvCxnSpPr/>
            <p:nvPr/>
          </p:nvCxnSpPr>
          <p:spPr>
            <a:xfrm>
              <a:off x="312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85" name="Google Shape;585;p24"/>
          <p:cNvSpPr txBox="1"/>
          <p:nvPr/>
        </p:nvSpPr>
        <p:spPr>
          <a:xfrm>
            <a:off x="584200" y="15732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2" name="Google Shape;592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Not a Power of 2</a:t>
            </a:r>
            <a:endParaRPr/>
          </a:p>
        </p:txBody>
      </p:sp>
      <p:grpSp>
        <p:nvGrpSpPr>
          <p:cNvPr id="593" name="Google Shape;593;p25"/>
          <p:cNvGrpSpPr/>
          <p:nvPr/>
        </p:nvGrpSpPr>
        <p:grpSpPr>
          <a:xfrm>
            <a:off x="2438400" y="1219200"/>
            <a:ext cx="4221162" cy="990600"/>
            <a:chOff x="1536" y="768"/>
            <a:chExt cx="2659" cy="624"/>
          </a:xfrm>
        </p:grpSpPr>
        <p:sp>
          <p:nvSpPr>
            <p:cNvPr id="594" name="Google Shape;594;p25"/>
            <p:cNvSpPr txBox="1"/>
            <p:nvPr/>
          </p:nvSpPr>
          <p:spPr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95" name="Google Shape;595;p25"/>
            <p:cNvSpPr txBox="1"/>
            <p:nvPr/>
          </p:nvSpPr>
          <p:spPr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96" name="Google Shape;596;p25"/>
            <p:cNvSpPr txBox="1"/>
            <p:nvPr/>
          </p:nvSpPr>
          <p:spPr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05" name="Google Shape;605;p25"/>
            <p:cNvCxnSpPr/>
            <p:nvPr/>
          </p:nvCxnSpPr>
          <p:spPr>
            <a:xfrm>
              <a:off x="1536" y="92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25"/>
            <p:cNvCxnSpPr/>
            <p:nvPr/>
          </p:nvCxnSpPr>
          <p:spPr>
            <a:xfrm>
              <a:off x="1536" y="115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25"/>
            <p:cNvCxnSpPr/>
            <p:nvPr/>
          </p:nvCxnSpPr>
          <p:spPr>
            <a:xfrm>
              <a:off x="1536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25"/>
            <p:cNvCxnSpPr/>
            <p:nvPr/>
          </p:nvCxnSpPr>
          <p:spPr>
            <a:xfrm>
              <a:off x="177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25"/>
            <p:cNvCxnSpPr/>
            <p:nvPr/>
          </p:nvCxnSpPr>
          <p:spPr>
            <a:xfrm>
              <a:off x="2019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25"/>
            <p:cNvCxnSpPr/>
            <p:nvPr/>
          </p:nvCxnSpPr>
          <p:spPr>
            <a:xfrm>
              <a:off x="2261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>
              <a:off x="250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2744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>
              <a:off x="2987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4" name="Google Shape;614;p25"/>
            <p:cNvCxnSpPr/>
            <p:nvPr/>
          </p:nvCxnSpPr>
          <p:spPr>
            <a:xfrm>
              <a:off x="322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470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>
              <a:off x="3712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25"/>
            <p:cNvCxnSpPr/>
            <p:nvPr/>
          </p:nvCxnSpPr>
          <p:spPr>
            <a:xfrm>
              <a:off x="395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25"/>
            <p:cNvCxnSpPr/>
            <p:nvPr/>
          </p:nvCxnSpPr>
          <p:spPr>
            <a:xfrm>
              <a:off x="4195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9" name="Google Shape;619;p25"/>
            <p:cNvSpPr txBox="1"/>
            <p:nvPr/>
          </p:nvSpPr>
          <p:spPr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21" name="Google Shape;621;p25"/>
            <p:cNvSpPr txBox="1"/>
            <p:nvPr/>
          </p:nvSpPr>
          <p:spPr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22" name="Google Shape;622;p25"/>
            <p:cNvSpPr txBox="1"/>
            <p:nvPr/>
          </p:nvSpPr>
          <p:spPr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23" name="Google Shape;623;p25"/>
            <p:cNvSpPr txBox="1"/>
            <p:nvPr/>
          </p:nvSpPr>
          <p:spPr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26" name="Google Shape;626;p25"/>
            <p:cNvSpPr txBox="1"/>
            <p:nvPr/>
          </p:nvSpPr>
          <p:spPr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27" name="Google Shape;627;p25"/>
            <p:cNvSpPr txBox="1"/>
            <p:nvPr/>
          </p:nvSpPr>
          <p:spPr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28" name="Google Shape;628;p25"/>
            <p:cNvSpPr txBox="1"/>
            <p:nvPr/>
          </p:nvSpPr>
          <p:spPr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630" name="Google Shape;630;p25"/>
            <p:cNvCxnSpPr/>
            <p:nvPr/>
          </p:nvCxnSpPr>
          <p:spPr>
            <a:xfrm flipH="1">
              <a:off x="211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31" name="Google Shape;631;p25"/>
            <p:cNvCxnSpPr/>
            <p:nvPr/>
          </p:nvCxnSpPr>
          <p:spPr>
            <a:xfrm>
              <a:off x="283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632" name="Google Shape;632;p25"/>
          <p:cNvGrpSpPr/>
          <p:nvPr/>
        </p:nvGrpSpPr>
        <p:grpSpPr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633" name="Google Shape;633;p25"/>
            <p:cNvSpPr txBox="1"/>
            <p:nvPr/>
          </p:nvSpPr>
          <p:spPr>
            <a:xfrm>
              <a:off x="2360" y="1546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34" name="Google Shape;634;p25"/>
            <p:cNvSpPr txBox="1"/>
            <p:nvPr/>
          </p:nvSpPr>
          <p:spPr>
            <a:xfrm>
              <a:off x="2119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35" name="Google Shape;635;p25"/>
            <p:cNvSpPr txBox="1"/>
            <p:nvPr/>
          </p:nvSpPr>
          <p:spPr>
            <a:xfrm>
              <a:off x="1877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36" name="Google Shape;636;p25"/>
            <p:cNvSpPr txBox="1"/>
            <p:nvPr/>
          </p:nvSpPr>
          <p:spPr>
            <a:xfrm>
              <a:off x="1635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37" name="Google Shape;637;p25"/>
            <p:cNvSpPr txBox="1"/>
            <p:nvPr/>
          </p:nvSpPr>
          <p:spPr>
            <a:xfrm>
              <a:off x="1394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38" name="Google Shape;638;p25"/>
            <p:cNvSpPr txBox="1"/>
            <p:nvPr/>
          </p:nvSpPr>
          <p:spPr>
            <a:xfrm>
              <a:off x="1152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39" name="Google Shape;639;p25"/>
            <p:cNvCxnSpPr/>
            <p:nvPr/>
          </p:nvCxnSpPr>
          <p:spPr>
            <a:xfrm>
              <a:off x="1394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0" name="Google Shape;640;p25"/>
            <p:cNvCxnSpPr/>
            <p:nvPr/>
          </p:nvCxnSpPr>
          <p:spPr>
            <a:xfrm>
              <a:off x="1635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1" name="Google Shape;641;p25"/>
            <p:cNvCxnSpPr/>
            <p:nvPr/>
          </p:nvCxnSpPr>
          <p:spPr>
            <a:xfrm>
              <a:off x="1877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2" name="Google Shape;642;p25"/>
            <p:cNvCxnSpPr/>
            <p:nvPr/>
          </p:nvCxnSpPr>
          <p:spPr>
            <a:xfrm>
              <a:off x="2119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3" name="Google Shape;643;p25"/>
            <p:cNvCxnSpPr/>
            <p:nvPr/>
          </p:nvCxnSpPr>
          <p:spPr>
            <a:xfrm>
              <a:off x="2360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4" name="Google Shape;644;p25"/>
            <p:cNvCxnSpPr/>
            <p:nvPr/>
          </p:nvCxnSpPr>
          <p:spPr>
            <a:xfrm>
              <a:off x="2603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5" name="Google Shape;645;p25"/>
            <p:cNvSpPr txBox="1"/>
            <p:nvPr/>
          </p:nvSpPr>
          <p:spPr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46" name="Google Shape;646;p25"/>
            <p:cNvSpPr txBox="1"/>
            <p:nvPr/>
          </p:nvSpPr>
          <p:spPr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7" name="Google Shape;647;p25"/>
            <p:cNvSpPr txBox="1"/>
            <p:nvPr/>
          </p:nvSpPr>
          <p:spPr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48" name="Google Shape;648;p25"/>
            <p:cNvSpPr txBox="1"/>
            <p:nvPr/>
          </p:nvSpPr>
          <p:spPr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49" name="Google Shape;649;p25"/>
            <p:cNvSpPr txBox="1"/>
            <p:nvPr/>
          </p:nvSpPr>
          <p:spPr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51" name="Google Shape;651;p25"/>
            <p:cNvSpPr txBox="1"/>
            <p:nvPr/>
          </p:nvSpPr>
          <p:spPr>
            <a:xfrm>
              <a:off x="4134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52" name="Google Shape;652;p25"/>
            <p:cNvSpPr txBox="1"/>
            <p:nvPr/>
          </p:nvSpPr>
          <p:spPr>
            <a:xfrm>
              <a:off x="3893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53" name="Google Shape;653;p25"/>
            <p:cNvSpPr txBox="1"/>
            <p:nvPr/>
          </p:nvSpPr>
          <p:spPr>
            <a:xfrm>
              <a:off x="3651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54" name="Google Shape;654;p25"/>
            <p:cNvSpPr txBox="1"/>
            <p:nvPr/>
          </p:nvSpPr>
          <p:spPr>
            <a:xfrm>
              <a:off x="3409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55" name="Google Shape;655;p25"/>
            <p:cNvSpPr txBox="1"/>
            <p:nvPr/>
          </p:nvSpPr>
          <p:spPr>
            <a:xfrm>
              <a:off x="3168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56" name="Google Shape;656;p25"/>
            <p:cNvCxnSpPr/>
            <p:nvPr/>
          </p:nvCxnSpPr>
          <p:spPr>
            <a:xfrm>
              <a:off x="3168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7" name="Google Shape;657;p25"/>
            <p:cNvCxnSpPr/>
            <p:nvPr/>
          </p:nvCxnSpPr>
          <p:spPr>
            <a:xfrm>
              <a:off x="3409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8" name="Google Shape;658;p25"/>
            <p:cNvCxnSpPr/>
            <p:nvPr/>
          </p:nvCxnSpPr>
          <p:spPr>
            <a:xfrm>
              <a:off x="4134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9" name="Google Shape;659;p25"/>
            <p:cNvSpPr txBox="1"/>
            <p:nvPr/>
          </p:nvSpPr>
          <p:spPr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60" name="Google Shape;660;p25"/>
            <p:cNvSpPr txBox="1"/>
            <p:nvPr/>
          </p:nvSpPr>
          <p:spPr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61" name="Google Shape;661;p25"/>
            <p:cNvSpPr txBox="1"/>
            <p:nvPr/>
          </p:nvSpPr>
          <p:spPr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62" name="Google Shape;662;p25"/>
            <p:cNvSpPr txBox="1"/>
            <p:nvPr/>
          </p:nvSpPr>
          <p:spPr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63" name="Google Shape;663;p25"/>
            <p:cNvSpPr txBox="1"/>
            <p:nvPr/>
          </p:nvSpPr>
          <p:spPr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664" name="Google Shape;664;p25"/>
            <p:cNvCxnSpPr/>
            <p:nvPr/>
          </p:nvCxnSpPr>
          <p:spPr>
            <a:xfrm flipH="1">
              <a:off x="13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65" name="Google Shape;665;p25"/>
            <p:cNvCxnSpPr/>
            <p:nvPr/>
          </p:nvCxnSpPr>
          <p:spPr>
            <a:xfrm>
              <a:off x="1728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66" name="Google Shape;666;p25"/>
            <p:cNvCxnSpPr/>
            <p:nvPr/>
          </p:nvCxnSpPr>
          <p:spPr>
            <a:xfrm flipH="1">
              <a:off x="3360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67" name="Google Shape;667;p25"/>
            <p:cNvCxnSpPr/>
            <p:nvPr/>
          </p:nvCxnSpPr>
          <p:spPr>
            <a:xfrm>
              <a:off x="37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668" name="Google Shape;668;p25"/>
          <p:cNvGrpSpPr/>
          <p:nvPr/>
        </p:nvGrpSpPr>
        <p:grpSpPr>
          <a:xfrm>
            <a:off x="1516062" y="3200400"/>
            <a:ext cx="5646737" cy="990600"/>
            <a:chOff x="955" y="2016"/>
            <a:chExt cx="3557" cy="624"/>
          </a:xfrm>
        </p:grpSpPr>
        <p:sp>
          <p:nvSpPr>
            <p:cNvPr id="669" name="Google Shape;669;p25"/>
            <p:cNvSpPr txBox="1"/>
            <p:nvPr/>
          </p:nvSpPr>
          <p:spPr>
            <a:xfrm>
              <a:off x="1438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70" name="Google Shape;670;p25"/>
            <p:cNvSpPr txBox="1"/>
            <p:nvPr/>
          </p:nvSpPr>
          <p:spPr>
            <a:xfrm>
              <a:off x="1197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71" name="Google Shape;671;p25"/>
            <p:cNvSpPr txBox="1"/>
            <p:nvPr/>
          </p:nvSpPr>
          <p:spPr>
            <a:xfrm>
              <a:off x="95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72" name="Google Shape;672;p25"/>
            <p:cNvCxnSpPr/>
            <p:nvPr/>
          </p:nvCxnSpPr>
          <p:spPr>
            <a:xfrm>
              <a:off x="1197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3" name="Google Shape;673;p25"/>
            <p:cNvCxnSpPr/>
            <p:nvPr/>
          </p:nvCxnSpPr>
          <p:spPr>
            <a:xfrm>
              <a:off x="143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4" name="Google Shape;674;p25"/>
            <p:cNvCxnSpPr/>
            <p:nvPr/>
          </p:nvCxnSpPr>
          <p:spPr>
            <a:xfrm>
              <a:off x="168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5" name="Google Shape;675;p25"/>
            <p:cNvSpPr txBox="1"/>
            <p:nvPr/>
          </p:nvSpPr>
          <p:spPr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76" name="Google Shape;676;p25"/>
            <p:cNvSpPr txBox="1"/>
            <p:nvPr/>
          </p:nvSpPr>
          <p:spPr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77" name="Google Shape;677;p25"/>
            <p:cNvSpPr txBox="1"/>
            <p:nvPr/>
          </p:nvSpPr>
          <p:spPr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78" name="Google Shape;678;p25"/>
            <p:cNvSpPr txBox="1"/>
            <p:nvPr/>
          </p:nvSpPr>
          <p:spPr>
            <a:xfrm>
              <a:off x="2499" y="2170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79" name="Google Shape;679;p25"/>
            <p:cNvSpPr txBox="1"/>
            <p:nvPr/>
          </p:nvSpPr>
          <p:spPr>
            <a:xfrm>
              <a:off x="2258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80" name="Google Shape;680;p25"/>
            <p:cNvSpPr txBox="1"/>
            <p:nvPr/>
          </p:nvSpPr>
          <p:spPr>
            <a:xfrm>
              <a:off x="2016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81" name="Google Shape;681;p25"/>
            <p:cNvCxnSpPr/>
            <p:nvPr/>
          </p:nvCxnSpPr>
          <p:spPr>
            <a:xfrm>
              <a:off x="2016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2" name="Google Shape;682;p25"/>
            <p:cNvCxnSpPr/>
            <p:nvPr/>
          </p:nvCxnSpPr>
          <p:spPr>
            <a:xfrm>
              <a:off x="225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3" name="Google Shape;683;p25"/>
            <p:cNvCxnSpPr/>
            <p:nvPr/>
          </p:nvCxnSpPr>
          <p:spPr>
            <a:xfrm>
              <a:off x="249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4" name="Google Shape;684;p25"/>
            <p:cNvCxnSpPr/>
            <p:nvPr/>
          </p:nvCxnSpPr>
          <p:spPr>
            <a:xfrm>
              <a:off x="2742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5" name="Google Shape;685;p25"/>
            <p:cNvSpPr txBox="1"/>
            <p:nvPr/>
          </p:nvSpPr>
          <p:spPr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86" name="Google Shape;686;p25"/>
            <p:cNvSpPr txBox="1"/>
            <p:nvPr/>
          </p:nvSpPr>
          <p:spPr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87" name="Google Shape;687;p25"/>
            <p:cNvSpPr txBox="1"/>
            <p:nvPr/>
          </p:nvSpPr>
          <p:spPr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88" name="Google Shape;688;p25"/>
            <p:cNvSpPr txBox="1"/>
            <p:nvPr/>
          </p:nvSpPr>
          <p:spPr>
            <a:xfrm>
              <a:off x="3507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89" name="Google Shape;689;p25"/>
            <p:cNvSpPr txBox="1"/>
            <p:nvPr/>
          </p:nvSpPr>
          <p:spPr>
            <a:xfrm>
              <a:off x="326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90" name="Google Shape;690;p25"/>
            <p:cNvSpPr txBox="1"/>
            <p:nvPr/>
          </p:nvSpPr>
          <p:spPr>
            <a:xfrm>
              <a:off x="3024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691" name="Google Shape;691;p25"/>
            <p:cNvCxnSpPr/>
            <p:nvPr/>
          </p:nvCxnSpPr>
          <p:spPr>
            <a:xfrm>
              <a:off x="3265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2" name="Google Shape;692;p25"/>
            <p:cNvSpPr txBox="1"/>
            <p:nvPr/>
          </p:nvSpPr>
          <p:spPr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93" name="Google Shape;693;p25"/>
            <p:cNvSpPr txBox="1"/>
            <p:nvPr/>
          </p:nvSpPr>
          <p:spPr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94" name="Google Shape;694;p25"/>
            <p:cNvSpPr txBox="1"/>
            <p:nvPr/>
          </p:nvSpPr>
          <p:spPr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95" name="Google Shape;695;p25"/>
            <p:cNvSpPr txBox="1"/>
            <p:nvPr/>
          </p:nvSpPr>
          <p:spPr>
            <a:xfrm>
              <a:off x="4230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96" name="Google Shape;696;p25"/>
            <p:cNvSpPr txBox="1"/>
            <p:nvPr/>
          </p:nvSpPr>
          <p:spPr>
            <a:xfrm>
              <a:off x="3989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97" name="Google Shape;697;p25"/>
            <p:cNvCxnSpPr/>
            <p:nvPr/>
          </p:nvCxnSpPr>
          <p:spPr>
            <a:xfrm>
              <a:off x="398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25"/>
            <p:cNvCxnSpPr/>
            <p:nvPr/>
          </p:nvCxnSpPr>
          <p:spPr>
            <a:xfrm>
              <a:off x="423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9" name="Google Shape;699;p25"/>
            <p:cNvSpPr txBox="1"/>
            <p:nvPr/>
          </p:nvSpPr>
          <p:spPr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00" name="Google Shape;700;p25"/>
            <p:cNvSpPr txBox="1"/>
            <p:nvPr/>
          </p:nvSpPr>
          <p:spPr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701" name="Google Shape;701;p25"/>
            <p:cNvCxnSpPr/>
            <p:nvPr/>
          </p:nvCxnSpPr>
          <p:spPr>
            <a:xfrm flipH="1">
              <a:off x="1008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2" name="Google Shape;702;p25"/>
            <p:cNvCxnSpPr/>
            <p:nvPr/>
          </p:nvCxnSpPr>
          <p:spPr>
            <a:xfrm>
              <a:off x="129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3" name="Google Shape;703;p25"/>
            <p:cNvCxnSpPr/>
            <p:nvPr/>
          </p:nvCxnSpPr>
          <p:spPr>
            <a:xfrm flipH="1">
              <a:off x="206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4" name="Google Shape;704;p25"/>
            <p:cNvCxnSpPr/>
            <p:nvPr/>
          </p:nvCxnSpPr>
          <p:spPr>
            <a:xfrm>
              <a:off x="235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5" name="Google Shape;705;p25"/>
            <p:cNvCxnSpPr/>
            <p:nvPr/>
          </p:nvCxnSpPr>
          <p:spPr>
            <a:xfrm flipH="1">
              <a:off x="307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6" name="Google Shape;706;p25"/>
            <p:cNvCxnSpPr/>
            <p:nvPr/>
          </p:nvCxnSpPr>
          <p:spPr>
            <a:xfrm>
              <a:off x="3360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7" name="Google Shape;707;p25"/>
            <p:cNvCxnSpPr/>
            <p:nvPr/>
          </p:nvCxnSpPr>
          <p:spPr>
            <a:xfrm flipH="1">
              <a:off x="393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08" name="Google Shape;708;p25"/>
            <p:cNvCxnSpPr/>
            <p:nvPr/>
          </p:nvCxnSpPr>
          <p:spPr>
            <a:xfrm>
              <a:off x="422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709" name="Google Shape;709;p25"/>
          <p:cNvGrpSpPr/>
          <p:nvPr/>
        </p:nvGrpSpPr>
        <p:grpSpPr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710" name="Google Shape;710;p25"/>
            <p:cNvSpPr txBox="1"/>
            <p:nvPr/>
          </p:nvSpPr>
          <p:spPr>
            <a:xfrm>
              <a:off x="144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11" name="Google Shape;711;p25"/>
            <p:cNvCxnSpPr/>
            <p:nvPr/>
          </p:nvCxnSpPr>
          <p:spPr>
            <a:xfrm>
              <a:off x="144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2" name="Google Shape;712;p25"/>
            <p:cNvCxnSpPr/>
            <p:nvPr/>
          </p:nvCxnSpPr>
          <p:spPr>
            <a:xfrm>
              <a:off x="168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3" name="Google Shape;713;p25"/>
            <p:cNvSpPr txBox="1"/>
            <p:nvPr/>
          </p:nvSpPr>
          <p:spPr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2496" y="2794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15" name="Google Shape;715;p25"/>
            <p:cNvCxnSpPr/>
            <p:nvPr/>
          </p:nvCxnSpPr>
          <p:spPr>
            <a:xfrm>
              <a:off x="249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16" name="Google Shape;716;p25"/>
            <p:cNvCxnSpPr/>
            <p:nvPr/>
          </p:nvCxnSpPr>
          <p:spPr>
            <a:xfrm>
              <a:off x="273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7" name="Google Shape;717;p25"/>
            <p:cNvSpPr txBox="1"/>
            <p:nvPr/>
          </p:nvSpPr>
          <p:spPr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18" name="Google Shape;718;p25"/>
            <p:cNvSpPr txBox="1"/>
            <p:nvPr/>
          </p:nvSpPr>
          <p:spPr>
            <a:xfrm>
              <a:off x="350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19" name="Google Shape;719;p25"/>
            <p:cNvSpPr txBox="1"/>
            <p:nvPr/>
          </p:nvSpPr>
          <p:spPr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20" name="Google Shape;720;p25"/>
            <p:cNvSpPr txBox="1"/>
            <p:nvPr/>
          </p:nvSpPr>
          <p:spPr>
            <a:xfrm>
              <a:off x="390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21" name="Google Shape;721;p25"/>
            <p:cNvCxnSpPr/>
            <p:nvPr/>
          </p:nvCxnSpPr>
          <p:spPr>
            <a:xfrm>
              <a:off x="390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414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3" name="Google Shape;723;p25"/>
            <p:cNvSpPr txBox="1"/>
            <p:nvPr/>
          </p:nvSpPr>
          <p:spPr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24" name="Google Shape;724;p25"/>
            <p:cNvSpPr txBox="1"/>
            <p:nvPr/>
          </p:nvSpPr>
          <p:spPr>
            <a:xfrm>
              <a:off x="4326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25" name="Google Shape;725;p25"/>
            <p:cNvCxnSpPr/>
            <p:nvPr/>
          </p:nvCxnSpPr>
          <p:spPr>
            <a:xfrm>
              <a:off x="432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6" name="Google Shape;726;p25"/>
            <p:cNvSpPr txBox="1"/>
            <p:nvPr/>
          </p:nvSpPr>
          <p:spPr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62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28" name="Google Shape;728;p25"/>
            <p:cNvCxnSpPr/>
            <p:nvPr/>
          </p:nvCxnSpPr>
          <p:spPr>
            <a:xfrm>
              <a:off x="86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9" name="Google Shape;729;p25"/>
            <p:cNvSpPr txBox="1"/>
            <p:nvPr/>
          </p:nvSpPr>
          <p:spPr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0" name="Google Shape;730;p25"/>
            <p:cNvSpPr txBox="1"/>
            <p:nvPr/>
          </p:nvSpPr>
          <p:spPr>
            <a:xfrm>
              <a:off x="1056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731" name="Google Shape;731;p25"/>
            <p:cNvCxnSpPr/>
            <p:nvPr/>
          </p:nvCxnSpPr>
          <p:spPr>
            <a:xfrm>
              <a:off x="105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2" name="Google Shape;732;p25"/>
            <p:cNvCxnSpPr/>
            <p:nvPr/>
          </p:nvCxnSpPr>
          <p:spPr>
            <a:xfrm>
              <a:off x="1297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3" name="Google Shape;733;p25"/>
            <p:cNvSpPr txBox="1"/>
            <p:nvPr/>
          </p:nvSpPr>
          <p:spPr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34" name="Google Shape;734;p25"/>
            <p:cNvSpPr txBox="1"/>
            <p:nvPr/>
          </p:nvSpPr>
          <p:spPr>
            <a:xfrm>
              <a:off x="177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35" name="Google Shape;735;p25"/>
            <p:cNvCxnSpPr/>
            <p:nvPr/>
          </p:nvCxnSpPr>
          <p:spPr>
            <a:xfrm>
              <a:off x="177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6" name="Google Shape;736;p25"/>
            <p:cNvCxnSpPr/>
            <p:nvPr/>
          </p:nvCxnSpPr>
          <p:spPr>
            <a:xfrm>
              <a:off x="20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7" name="Google Shape;737;p25"/>
            <p:cNvSpPr txBox="1"/>
            <p:nvPr/>
          </p:nvSpPr>
          <p:spPr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2208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39" name="Google Shape;739;p25"/>
            <p:cNvCxnSpPr/>
            <p:nvPr/>
          </p:nvCxnSpPr>
          <p:spPr>
            <a:xfrm>
              <a:off x="220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0" name="Google Shape;740;p25"/>
            <p:cNvCxnSpPr/>
            <p:nvPr/>
          </p:nvCxnSpPr>
          <p:spPr>
            <a:xfrm>
              <a:off x="2449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1" name="Google Shape;741;p25"/>
            <p:cNvSpPr txBox="1"/>
            <p:nvPr/>
          </p:nvSpPr>
          <p:spPr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42" name="Google Shape;742;p25"/>
            <p:cNvSpPr txBox="1"/>
            <p:nvPr/>
          </p:nvSpPr>
          <p:spPr>
            <a:xfrm>
              <a:off x="2783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743" name="Google Shape;743;p25"/>
            <p:cNvCxnSpPr/>
            <p:nvPr/>
          </p:nvCxnSpPr>
          <p:spPr>
            <a:xfrm>
              <a:off x="302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4" name="Google Shape;744;p25"/>
            <p:cNvSpPr txBox="1"/>
            <p:nvPr/>
          </p:nvSpPr>
          <p:spPr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45" name="Google Shape;745;p25"/>
            <p:cNvSpPr txBox="1"/>
            <p:nvPr/>
          </p:nvSpPr>
          <p:spPr>
            <a:xfrm>
              <a:off x="3216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746" name="Google Shape;746;p25"/>
            <p:cNvCxnSpPr/>
            <p:nvPr/>
          </p:nvCxnSpPr>
          <p:spPr>
            <a:xfrm>
              <a:off x="32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345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8" name="Google Shape;748;p25"/>
            <p:cNvSpPr txBox="1"/>
            <p:nvPr/>
          </p:nvSpPr>
          <p:spPr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749" name="Google Shape;749;p25"/>
          <p:cNvGrpSpPr/>
          <p:nvPr/>
        </p:nvGrpSpPr>
        <p:grpSpPr>
          <a:xfrm>
            <a:off x="1143000" y="4191000"/>
            <a:ext cx="4195762" cy="990600"/>
            <a:chOff x="720" y="2640"/>
            <a:chExt cx="2643" cy="624"/>
          </a:xfrm>
        </p:grpSpPr>
        <p:sp>
          <p:nvSpPr>
            <p:cNvPr id="750" name="Google Shape;750;p25"/>
            <p:cNvSpPr txBox="1"/>
            <p:nvPr/>
          </p:nvSpPr>
          <p:spPr>
            <a:xfrm>
              <a:off x="959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1" name="Google Shape;751;p25"/>
            <p:cNvSpPr txBox="1"/>
            <p:nvPr/>
          </p:nvSpPr>
          <p:spPr>
            <a:xfrm>
              <a:off x="72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52" name="Google Shape;752;p25"/>
            <p:cNvCxnSpPr/>
            <p:nvPr/>
          </p:nvCxnSpPr>
          <p:spPr>
            <a:xfrm>
              <a:off x="95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3" name="Google Shape;753;p25"/>
            <p:cNvCxnSpPr/>
            <p:nvPr/>
          </p:nvCxnSpPr>
          <p:spPr>
            <a:xfrm>
              <a:off x="120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4" name="Google Shape;754;p25"/>
            <p:cNvSpPr txBox="1"/>
            <p:nvPr/>
          </p:nvSpPr>
          <p:spPr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55" name="Google Shape;755;p25"/>
            <p:cNvSpPr txBox="1"/>
            <p:nvPr/>
          </p:nvSpPr>
          <p:spPr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211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187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58" name="Google Shape;758;p25"/>
            <p:cNvCxnSpPr/>
            <p:nvPr/>
          </p:nvCxnSpPr>
          <p:spPr>
            <a:xfrm>
              <a:off x="187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9" name="Google Shape;759;p25"/>
            <p:cNvCxnSpPr/>
            <p:nvPr/>
          </p:nvCxnSpPr>
          <p:spPr>
            <a:xfrm>
              <a:off x="211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" name="Google Shape;760;p25"/>
            <p:cNvCxnSpPr/>
            <p:nvPr/>
          </p:nvCxnSpPr>
          <p:spPr>
            <a:xfrm>
              <a:off x="235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1" name="Google Shape;761;p25"/>
            <p:cNvSpPr txBox="1"/>
            <p:nvPr/>
          </p:nvSpPr>
          <p:spPr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62" name="Google Shape;762;p25"/>
            <p:cNvSpPr txBox="1"/>
            <p:nvPr/>
          </p:nvSpPr>
          <p:spPr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63" name="Google Shape;763;p25"/>
            <p:cNvSpPr txBox="1"/>
            <p:nvPr/>
          </p:nvSpPr>
          <p:spPr>
            <a:xfrm>
              <a:off x="3121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64" name="Google Shape;764;p25"/>
            <p:cNvSpPr txBox="1"/>
            <p:nvPr/>
          </p:nvSpPr>
          <p:spPr>
            <a:xfrm>
              <a:off x="2880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765" name="Google Shape;765;p25"/>
            <p:cNvCxnSpPr/>
            <p:nvPr/>
          </p:nvCxnSpPr>
          <p:spPr>
            <a:xfrm>
              <a:off x="3121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6" name="Google Shape;766;p25"/>
            <p:cNvCxnSpPr/>
            <p:nvPr/>
          </p:nvCxnSpPr>
          <p:spPr>
            <a:xfrm>
              <a:off x="3363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7" name="Google Shape;767;p25"/>
            <p:cNvSpPr txBox="1"/>
            <p:nvPr/>
          </p:nvSpPr>
          <p:spPr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68" name="Google Shape;768;p25"/>
            <p:cNvSpPr txBox="1"/>
            <p:nvPr/>
          </p:nvSpPr>
          <p:spPr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769" name="Google Shape;769;p25"/>
            <p:cNvCxnSpPr/>
            <p:nvPr/>
          </p:nvCxnSpPr>
          <p:spPr>
            <a:xfrm flipH="1">
              <a:off x="81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0" name="Google Shape;770;p25"/>
            <p:cNvCxnSpPr/>
            <p:nvPr/>
          </p:nvCxnSpPr>
          <p:spPr>
            <a:xfrm>
              <a:off x="96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1" name="Google Shape;771;p25"/>
            <p:cNvCxnSpPr/>
            <p:nvPr/>
          </p:nvCxnSpPr>
          <p:spPr>
            <a:xfrm flipH="1">
              <a:off x="1968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2" name="Google Shape;772;p25"/>
            <p:cNvCxnSpPr/>
            <p:nvPr/>
          </p:nvCxnSpPr>
          <p:spPr>
            <a:xfrm>
              <a:off x="2112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3" name="Google Shape;773;p25"/>
            <p:cNvCxnSpPr/>
            <p:nvPr/>
          </p:nvCxnSpPr>
          <p:spPr>
            <a:xfrm flipH="1">
              <a:off x="297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4" name="Google Shape;774;p25"/>
            <p:cNvCxnSpPr/>
            <p:nvPr/>
          </p:nvCxnSpPr>
          <p:spPr>
            <a:xfrm>
              <a:off x="312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775" name="Google Shape;775;p25"/>
          <p:cNvSpPr txBox="1"/>
          <p:nvPr/>
        </p:nvSpPr>
        <p:spPr>
          <a:xfrm>
            <a:off x="358775" y="1320800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