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0"/>
  </p:notesMasterIdLst>
  <p:sldIdLst>
    <p:sldId id="268" r:id="rId2"/>
    <p:sldId id="274" r:id="rId3"/>
    <p:sldId id="279" r:id="rId4"/>
    <p:sldId id="280" r:id="rId5"/>
    <p:sldId id="281" r:id="rId6"/>
    <p:sldId id="282" r:id="rId7"/>
    <p:sldId id="283" r:id="rId8"/>
    <p:sldId id="287" r:id="rId9"/>
    <p:sldId id="271" r:id="rId10"/>
    <p:sldId id="275" r:id="rId11"/>
    <p:sldId id="288" r:id="rId12"/>
    <p:sldId id="289" r:id="rId13"/>
    <p:sldId id="290" r:id="rId14"/>
    <p:sldId id="291" r:id="rId15"/>
    <p:sldId id="285" r:id="rId16"/>
    <p:sldId id="284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25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557774-4FAD-43FD-B29D-260BD87E5CBB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FD7866-51FF-42C3-BA23-79174321108A}">
      <dgm:prSet phldrT="[Text]" custT="1"/>
      <dgm:spPr/>
      <dgm:t>
        <a:bodyPr/>
        <a:lstStyle/>
        <a:p>
          <a:r>
            <a:rPr lang="en-US" sz="2400" dirty="0" smtClean="0"/>
            <a:t>Application</a:t>
          </a:r>
        </a:p>
        <a:p>
          <a:r>
            <a:rPr lang="en-US" sz="2400" dirty="0" smtClean="0"/>
            <a:t>server</a:t>
          </a:r>
          <a:endParaRPr lang="en-US" sz="2400" dirty="0"/>
        </a:p>
      </dgm:t>
    </dgm:pt>
    <dgm:pt modelId="{08CA1DA6-E57C-40CF-93B4-377C85453232}" type="parTrans" cxnId="{95A02CBA-42A4-446C-B062-0045CA5BBA08}">
      <dgm:prSet/>
      <dgm:spPr/>
      <dgm:t>
        <a:bodyPr/>
        <a:lstStyle/>
        <a:p>
          <a:endParaRPr lang="en-US"/>
        </a:p>
      </dgm:t>
    </dgm:pt>
    <dgm:pt modelId="{9DA7CE04-C339-4BC1-9B4D-FA29A3EC54A6}" type="sibTrans" cxnId="{95A02CBA-42A4-446C-B062-0045CA5BBA08}">
      <dgm:prSet/>
      <dgm:spPr/>
      <dgm:t>
        <a:bodyPr/>
        <a:lstStyle/>
        <a:p>
          <a:endParaRPr lang="en-US"/>
        </a:p>
      </dgm:t>
    </dgm:pt>
    <dgm:pt modelId="{91E4DDD9-DEAB-4818-B3F7-396A5DA213AA}">
      <dgm:prSet phldrT="[Text]" custT="1"/>
      <dgm:spPr/>
      <dgm:t>
        <a:bodyPr/>
        <a:lstStyle/>
        <a:p>
          <a:r>
            <a:rPr lang="en-US" sz="1800" dirty="0" smtClean="0"/>
            <a:t>Tablet</a:t>
          </a:r>
          <a:endParaRPr lang="en-US" sz="1800" dirty="0"/>
        </a:p>
      </dgm:t>
    </dgm:pt>
    <dgm:pt modelId="{FD026B01-5E58-401D-AD31-FF7786F12F3F}" type="parTrans" cxnId="{48257C29-5E41-4346-BF1C-6672112FE9DA}">
      <dgm:prSet/>
      <dgm:spPr/>
      <dgm:t>
        <a:bodyPr/>
        <a:lstStyle/>
        <a:p>
          <a:endParaRPr lang="en-US"/>
        </a:p>
      </dgm:t>
    </dgm:pt>
    <dgm:pt modelId="{674CB8C4-77FB-4AA0-AA68-9A0C8ED1DEAC}" type="sibTrans" cxnId="{48257C29-5E41-4346-BF1C-6672112FE9DA}">
      <dgm:prSet/>
      <dgm:spPr/>
      <dgm:t>
        <a:bodyPr/>
        <a:lstStyle/>
        <a:p>
          <a:endParaRPr lang="en-US"/>
        </a:p>
      </dgm:t>
    </dgm:pt>
    <dgm:pt modelId="{51F11C48-202A-4D6C-8C88-2CB7DE7D2D16}">
      <dgm:prSet phldrT="[Text]" custT="1"/>
      <dgm:spPr/>
      <dgm:t>
        <a:bodyPr/>
        <a:lstStyle/>
        <a:p>
          <a:r>
            <a:rPr lang="en-US" sz="1800" dirty="0" smtClean="0"/>
            <a:t>Android</a:t>
          </a:r>
        </a:p>
        <a:p>
          <a:r>
            <a:rPr lang="en-US" sz="1800" dirty="0" smtClean="0"/>
            <a:t>phone</a:t>
          </a:r>
          <a:endParaRPr lang="en-US" sz="1800" dirty="0"/>
        </a:p>
      </dgm:t>
    </dgm:pt>
    <dgm:pt modelId="{67D0F2F9-B3DB-4DD4-AABA-1055E2705518}" type="parTrans" cxnId="{01CBFC26-22A2-4B88-9A39-97A041F52C02}">
      <dgm:prSet/>
      <dgm:spPr/>
      <dgm:t>
        <a:bodyPr/>
        <a:lstStyle/>
        <a:p>
          <a:endParaRPr lang="en-US"/>
        </a:p>
      </dgm:t>
    </dgm:pt>
    <dgm:pt modelId="{2AC16EF8-6378-4B2F-BDB7-3422BA57CA4D}" type="sibTrans" cxnId="{01CBFC26-22A2-4B88-9A39-97A041F52C02}">
      <dgm:prSet/>
      <dgm:spPr/>
      <dgm:t>
        <a:bodyPr/>
        <a:lstStyle/>
        <a:p>
          <a:endParaRPr lang="en-US"/>
        </a:p>
      </dgm:t>
    </dgm:pt>
    <dgm:pt modelId="{76C45596-0DC6-4D66-82EB-EA10D420CE91}">
      <dgm:prSet phldrT="[Text]" custT="1"/>
      <dgm:spPr/>
      <dgm:t>
        <a:bodyPr/>
        <a:lstStyle/>
        <a:p>
          <a:r>
            <a:rPr lang="en-US" sz="1800" dirty="0" smtClean="0"/>
            <a:t>Tablet</a:t>
          </a:r>
        </a:p>
      </dgm:t>
    </dgm:pt>
    <dgm:pt modelId="{43DEAC46-D231-47F0-9F0D-D3FF984578B3}" type="parTrans" cxnId="{545C6817-0F77-4DE9-8044-85E354D37ACA}">
      <dgm:prSet/>
      <dgm:spPr/>
      <dgm:t>
        <a:bodyPr/>
        <a:lstStyle/>
        <a:p>
          <a:endParaRPr lang="en-US"/>
        </a:p>
      </dgm:t>
    </dgm:pt>
    <dgm:pt modelId="{CF132C15-C6B8-44E1-A2E9-3C34639BD43E}" type="sibTrans" cxnId="{545C6817-0F77-4DE9-8044-85E354D37ACA}">
      <dgm:prSet/>
      <dgm:spPr/>
      <dgm:t>
        <a:bodyPr/>
        <a:lstStyle/>
        <a:p>
          <a:endParaRPr lang="en-US"/>
        </a:p>
      </dgm:t>
    </dgm:pt>
    <dgm:pt modelId="{F7B808C2-CD9C-4435-A815-512FCB103FF7}">
      <dgm:prSet phldrT="[Text]" custT="1"/>
      <dgm:spPr/>
      <dgm:t>
        <a:bodyPr/>
        <a:lstStyle/>
        <a:p>
          <a:r>
            <a:rPr lang="en-US" sz="1800" dirty="0" smtClean="0"/>
            <a:t>Android</a:t>
          </a:r>
        </a:p>
        <a:p>
          <a:r>
            <a:rPr lang="en-US" sz="1800" dirty="0" smtClean="0"/>
            <a:t>phone</a:t>
          </a:r>
          <a:endParaRPr lang="en-US" sz="1800" dirty="0"/>
        </a:p>
      </dgm:t>
    </dgm:pt>
    <dgm:pt modelId="{967CA115-E160-46EA-91C8-44C19F814B19}" type="parTrans" cxnId="{41B31B54-88FE-4882-A6D5-868921304CE5}">
      <dgm:prSet/>
      <dgm:spPr/>
      <dgm:t>
        <a:bodyPr/>
        <a:lstStyle/>
        <a:p>
          <a:endParaRPr lang="en-US"/>
        </a:p>
      </dgm:t>
    </dgm:pt>
    <dgm:pt modelId="{0018E151-EBCB-4233-A5FA-630A4E16D1AF}" type="sibTrans" cxnId="{41B31B54-88FE-4882-A6D5-868921304CE5}">
      <dgm:prSet/>
      <dgm:spPr/>
      <dgm:t>
        <a:bodyPr/>
        <a:lstStyle/>
        <a:p>
          <a:endParaRPr lang="en-US"/>
        </a:p>
      </dgm:t>
    </dgm:pt>
    <dgm:pt modelId="{ABCAB481-59FB-4251-9F3B-AD3BF632C146}" type="pres">
      <dgm:prSet presAssocID="{49557774-4FAD-43FD-B29D-260BD87E5CB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155F92-D66D-4AF0-BD2F-4D808BCB244A}" type="pres">
      <dgm:prSet presAssocID="{09FD7866-51FF-42C3-BA23-79174321108A}" presName="centerShape" presStyleLbl="node0" presStyleIdx="0" presStyleCnt="1" custScaleX="159538"/>
      <dgm:spPr/>
      <dgm:t>
        <a:bodyPr/>
        <a:lstStyle/>
        <a:p>
          <a:endParaRPr lang="en-US"/>
        </a:p>
      </dgm:t>
    </dgm:pt>
    <dgm:pt modelId="{F9A400C8-B408-4F46-B2B5-AE1B05DD7F50}" type="pres">
      <dgm:prSet presAssocID="{FD026B01-5E58-401D-AD31-FF7786F12F3F}" presName="parTrans" presStyleLbl="sibTrans2D1" presStyleIdx="0" presStyleCnt="4"/>
      <dgm:spPr/>
      <dgm:t>
        <a:bodyPr/>
        <a:lstStyle/>
        <a:p>
          <a:endParaRPr lang="en-US"/>
        </a:p>
      </dgm:t>
    </dgm:pt>
    <dgm:pt modelId="{759BCFB1-ADC7-43E4-B9A2-46F82100B1D2}" type="pres">
      <dgm:prSet presAssocID="{FD026B01-5E58-401D-AD31-FF7786F12F3F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9678839-8F53-4E9F-B7F6-37426D228DC0}" type="pres">
      <dgm:prSet presAssocID="{91E4DDD9-DEAB-4818-B3F7-396A5DA213AA}" presName="node" presStyleLbl="node1" presStyleIdx="0" presStyleCnt="4" custScaleX="90242" custScaleY="87460" custRadScaleRad="137516" custRadScaleInc="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DEDC96-5DBF-4951-870F-786096AEFD5B}" type="pres">
      <dgm:prSet presAssocID="{67D0F2F9-B3DB-4DD4-AABA-1055E2705518}" presName="parTrans" presStyleLbl="sibTrans2D1" presStyleIdx="1" presStyleCnt="4"/>
      <dgm:spPr/>
      <dgm:t>
        <a:bodyPr/>
        <a:lstStyle/>
        <a:p>
          <a:endParaRPr lang="en-US"/>
        </a:p>
      </dgm:t>
    </dgm:pt>
    <dgm:pt modelId="{38C3D140-A65D-4050-AEF7-5291185AA13A}" type="pres">
      <dgm:prSet presAssocID="{67D0F2F9-B3DB-4DD4-AABA-1055E270551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1C3A572A-0610-4128-82B9-ADFDC3073FF1}" type="pres">
      <dgm:prSet presAssocID="{51F11C48-202A-4D6C-8C88-2CB7DE7D2D16}" presName="node" presStyleLbl="node1" presStyleIdx="1" presStyleCnt="4" custScaleX="97874" custScaleY="97179" custRadScaleRad="163113" custRadScaleInc="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720A8B-338E-4827-9AEF-4690B4B3E241}" type="pres">
      <dgm:prSet presAssocID="{43DEAC46-D231-47F0-9F0D-D3FF984578B3}" presName="parTrans" presStyleLbl="sibTrans2D1" presStyleIdx="2" presStyleCnt="4"/>
      <dgm:spPr/>
      <dgm:t>
        <a:bodyPr/>
        <a:lstStyle/>
        <a:p>
          <a:endParaRPr lang="en-US"/>
        </a:p>
      </dgm:t>
    </dgm:pt>
    <dgm:pt modelId="{20D9604A-9742-4CFC-9FEA-2ED4D4A36AA9}" type="pres">
      <dgm:prSet presAssocID="{43DEAC46-D231-47F0-9F0D-D3FF984578B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D61C766-369A-4AD4-B470-5A6B6CF34B54}" type="pres">
      <dgm:prSet presAssocID="{76C45596-0DC6-4D66-82EB-EA10D420CE91}" presName="node" presStyleLbl="node1" presStyleIdx="2" presStyleCnt="4" custScaleX="90408" custScaleY="91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3A03CF-DBB4-44CB-A7E7-FF82278CA92A}" type="pres">
      <dgm:prSet presAssocID="{967CA115-E160-46EA-91C8-44C19F814B19}" presName="parTrans" presStyleLbl="sibTrans2D1" presStyleIdx="3" presStyleCnt="4"/>
      <dgm:spPr/>
      <dgm:t>
        <a:bodyPr/>
        <a:lstStyle/>
        <a:p>
          <a:endParaRPr lang="en-US"/>
        </a:p>
      </dgm:t>
    </dgm:pt>
    <dgm:pt modelId="{F23348DE-B654-4BC1-A960-92AC4ABBE071}" type="pres">
      <dgm:prSet presAssocID="{967CA115-E160-46EA-91C8-44C19F814B1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8BDD955-2D98-49E9-A03B-AE945A690892}" type="pres">
      <dgm:prSet presAssocID="{F7B808C2-CD9C-4435-A815-512FCB103FF7}" presName="node" presStyleLbl="node1" presStyleIdx="3" presStyleCnt="4" custScaleX="94103" custRadScaleRad="168122" custRadScaleInc="25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FC32AA-C470-4813-A00F-E0711A82369E}" type="presOf" srcId="{51F11C48-202A-4D6C-8C88-2CB7DE7D2D16}" destId="{1C3A572A-0610-4128-82B9-ADFDC3073FF1}" srcOrd="0" destOrd="0" presId="urn:microsoft.com/office/officeart/2005/8/layout/radial5"/>
    <dgm:cxn modelId="{43D34C6A-AFD5-4C91-9A41-D02AB2F792CF}" type="presOf" srcId="{43DEAC46-D231-47F0-9F0D-D3FF984578B3}" destId="{69720A8B-338E-4827-9AEF-4690B4B3E241}" srcOrd="0" destOrd="0" presId="urn:microsoft.com/office/officeart/2005/8/layout/radial5"/>
    <dgm:cxn modelId="{59029FFF-C617-4C89-9223-F3846E57DE50}" type="presOf" srcId="{49557774-4FAD-43FD-B29D-260BD87E5CBB}" destId="{ABCAB481-59FB-4251-9F3B-AD3BF632C146}" srcOrd="0" destOrd="0" presId="urn:microsoft.com/office/officeart/2005/8/layout/radial5"/>
    <dgm:cxn modelId="{48257C29-5E41-4346-BF1C-6672112FE9DA}" srcId="{09FD7866-51FF-42C3-BA23-79174321108A}" destId="{91E4DDD9-DEAB-4818-B3F7-396A5DA213AA}" srcOrd="0" destOrd="0" parTransId="{FD026B01-5E58-401D-AD31-FF7786F12F3F}" sibTransId="{674CB8C4-77FB-4AA0-AA68-9A0C8ED1DEAC}"/>
    <dgm:cxn modelId="{41B31B54-88FE-4882-A6D5-868921304CE5}" srcId="{09FD7866-51FF-42C3-BA23-79174321108A}" destId="{F7B808C2-CD9C-4435-A815-512FCB103FF7}" srcOrd="3" destOrd="0" parTransId="{967CA115-E160-46EA-91C8-44C19F814B19}" sibTransId="{0018E151-EBCB-4233-A5FA-630A4E16D1AF}"/>
    <dgm:cxn modelId="{A779BAFA-AE58-4530-87AF-0FF8B22FCF8B}" type="presOf" srcId="{FD026B01-5E58-401D-AD31-FF7786F12F3F}" destId="{F9A400C8-B408-4F46-B2B5-AE1B05DD7F50}" srcOrd="0" destOrd="0" presId="urn:microsoft.com/office/officeart/2005/8/layout/radial5"/>
    <dgm:cxn modelId="{F83C167E-CDD1-4695-8113-99C9144E216A}" type="presOf" srcId="{F7B808C2-CD9C-4435-A815-512FCB103FF7}" destId="{98BDD955-2D98-49E9-A03B-AE945A690892}" srcOrd="0" destOrd="0" presId="urn:microsoft.com/office/officeart/2005/8/layout/radial5"/>
    <dgm:cxn modelId="{A5D23A0A-EEC9-4F10-BD8C-4009413B4A45}" type="presOf" srcId="{09FD7866-51FF-42C3-BA23-79174321108A}" destId="{0C155F92-D66D-4AF0-BD2F-4D808BCB244A}" srcOrd="0" destOrd="0" presId="urn:microsoft.com/office/officeart/2005/8/layout/radial5"/>
    <dgm:cxn modelId="{671FADA0-E90F-42A6-8258-56A8A98FCBF4}" type="presOf" srcId="{67D0F2F9-B3DB-4DD4-AABA-1055E2705518}" destId="{79DEDC96-5DBF-4951-870F-786096AEFD5B}" srcOrd="0" destOrd="0" presId="urn:microsoft.com/office/officeart/2005/8/layout/radial5"/>
    <dgm:cxn modelId="{7C8B58F3-5DC8-4137-BBB1-AABDF84846FF}" type="presOf" srcId="{76C45596-0DC6-4D66-82EB-EA10D420CE91}" destId="{3D61C766-369A-4AD4-B470-5A6B6CF34B54}" srcOrd="0" destOrd="0" presId="urn:microsoft.com/office/officeart/2005/8/layout/radial5"/>
    <dgm:cxn modelId="{95A02CBA-42A4-446C-B062-0045CA5BBA08}" srcId="{49557774-4FAD-43FD-B29D-260BD87E5CBB}" destId="{09FD7866-51FF-42C3-BA23-79174321108A}" srcOrd="0" destOrd="0" parTransId="{08CA1DA6-E57C-40CF-93B4-377C85453232}" sibTransId="{9DA7CE04-C339-4BC1-9B4D-FA29A3EC54A6}"/>
    <dgm:cxn modelId="{545C6817-0F77-4DE9-8044-85E354D37ACA}" srcId="{09FD7866-51FF-42C3-BA23-79174321108A}" destId="{76C45596-0DC6-4D66-82EB-EA10D420CE91}" srcOrd="2" destOrd="0" parTransId="{43DEAC46-D231-47F0-9F0D-D3FF984578B3}" sibTransId="{CF132C15-C6B8-44E1-A2E9-3C34639BD43E}"/>
    <dgm:cxn modelId="{5990D9D8-5F1F-40B9-A42B-1B89E2965D10}" type="presOf" srcId="{91E4DDD9-DEAB-4818-B3F7-396A5DA213AA}" destId="{19678839-8F53-4E9F-B7F6-37426D228DC0}" srcOrd="0" destOrd="0" presId="urn:microsoft.com/office/officeart/2005/8/layout/radial5"/>
    <dgm:cxn modelId="{7B55C3FD-6DAA-4D56-9FA7-03041B925877}" type="presOf" srcId="{43DEAC46-D231-47F0-9F0D-D3FF984578B3}" destId="{20D9604A-9742-4CFC-9FEA-2ED4D4A36AA9}" srcOrd="1" destOrd="0" presId="urn:microsoft.com/office/officeart/2005/8/layout/radial5"/>
    <dgm:cxn modelId="{49366B3B-08FB-4D8B-A8D8-32128A654033}" type="presOf" srcId="{967CA115-E160-46EA-91C8-44C19F814B19}" destId="{C93A03CF-DBB4-44CB-A7E7-FF82278CA92A}" srcOrd="0" destOrd="0" presId="urn:microsoft.com/office/officeart/2005/8/layout/radial5"/>
    <dgm:cxn modelId="{C8FA32DC-ECAC-45AC-AC11-F8D926056AD5}" type="presOf" srcId="{FD026B01-5E58-401D-AD31-FF7786F12F3F}" destId="{759BCFB1-ADC7-43E4-B9A2-46F82100B1D2}" srcOrd="1" destOrd="0" presId="urn:microsoft.com/office/officeart/2005/8/layout/radial5"/>
    <dgm:cxn modelId="{F8D3596B-2FE4-4620-B26D-8299E44ED2B8}" type="presOf" srcId="{967CA115-E160-46EA-91C8-44C19F814B19}" destId="{F23348DE-B654-4BC1-A960-92AC4ABBE071}" srcOrd="1" destOrd="0" presId="urn:microsoft.com/office/officeart/2005/8/layout/radial5"/>
    <dgm:cxn modelId="{01CBFC26-22A2-4B88-9A39-97A041F52C02}" srcId="{09FD7866-51FF-42C3-BA23-79174321108A}" destId="{51F11C48-202A-4D6C-8C88-2CB7DE7D2D16}" srcOrd="1" destOrd="0" parTransId="{67D0F2F9-B3DB-4DD4-AABA-1055E2705518}" sibTransId="{2AC16EF8-6378-4B2F-BDB7-3422BA57CA4D}"/>
    <dgm:cxn modelId="{6366DE89-7FD3-43E1-8355-D6330126E84C}" type="presOf" srcId="{67D0F2F9-B3DB-4DD4-AABA-1055E2705518}" destId="{38C3D140-A65D-4050-AEF7-5291185AA13A}" srcOrd="1" destOrd="0" presId="urn:microsoft.com/office/officeart/2005/8/layout/radial5"/>
    <dgm:cxn modelId="{2D3BACA3-DBA0-4BAE-9599-3B9A6247569E}" type="presParOf" srcId="{ABCAB481-59FB-4251-9F3B-AD3BF632C146}" destId="{0C155F92-D66D-4AF0-BD2F-4D808BCB244A}" srcOrd="0" destOrd="0" presId="urn:microsoft.com/office/officeart/2005/8/layout/radial5"/>
    <dgm:cxn modelId="{8388A8DB-3B94-48F9-B5F5-F767D280A926}" type="presParOf" srcId="{ABCAB481-59FB-4251-9F3B-AD3BF632C146}" destId="{F9A400C8-B408-4F46-B2B5-AE1B05DD7F50}" srcOrd="1" destOrd="0" presId="urn:microsoft.com/office/officeart/2005/8/layout/radial5"/>
    <dgm:cxn modelId="{3F8AFF4A-2C13-42BE-B7FE-2D67C82EDE5E}" type="presParOf" srcId="{F9A400C8-B408-4F46-B2B5-AE1B05DD7F50}" destId="{759BCFB1-ADC7-43E4-B9A2-46F82100B1D2}" srcOrd="0" destOrd="0" presId="urn:microsoft.com/office/officeart/2005/8/layout/radial5"/>
    <dgm:cxn modelId="{55A67B35-29C1-4650-BEE5-8B8CE897129E}" type="presParOf" srcId="{ABCAB481-59FB-4251-9F3B-AD3BF632C146}" destId="{19678839-8F53-4E9F-B7F6-37426D228DC0}" srcOrd="2" destOrd="0" presId="urn:microsoft.com/office/officeart/2005/8/layout/radial5"/>
    <dgm:cxn modelId="{73F40E41-86AF-491A-ABFB-2FC1B77754E4}" type="presParOf" srcId="{ABCAB481-59FB-4251-9F3B-AD3BF632C146}" destId="{79DEDC96-5DBF-4951-870F-786096AEFD5B}" srcOrd="3" destOrd="0" presId="urn:microsoft.com/office/officeart/2005/8/layout/radial5"/>
    <dgm:cxn modelId="{7355E85D-A980-47A5-91E8-4751D7640C81}" type="presParOf" srcId="{79DEDC96-5DBF-4951-870F-786096AEFD5B}" destId="{38C3D140-A65D-4050-AEF7-5291185AA13A}" srcOrd="0" destOrd="0" presId="urn:microsoft.com/office/officeart/2005/8/layout/radial5"/>
    <dgm:cxn modelId="{AF5A4E28-F228-46FF-B072-A30D073C5727}" type="presParOf" srcId="{ABCAB481-59FB-4251-9F3B-AD3BF632C146}" destId="{1C3A572A-0610-4128-82B9-ADFDC3073FF1}" srcOrd="4" destOrd="0" presId="urn:microsoft.com/office/officeart/2005/8/layout/radial5"/>
    <dgm:cxn modelId="{BB3A6113-7A76-4092-824C-8530D2093452}" type="presParOf" srcId="{ABCAB481-59FB-4251-9F3B-AD3BF632C146}" destId="{69720A8B-338E-4827-9AEF-4690B4B3E241}" srcOrd="5" destOrd="0" presId="urn:microsoft.com/office/officeart/2005/8/layout/radial5"/>
    <dgm:cxn modelId="{FBAD334C-74A5-485F-9F7B-49B21CA74C46}" type="presParOf" srcId="{69720A8B-338E-4827-9AEF-4690B4B3E241}" destId="{20D9604A-9742-4CFC-9FEA-2ED4D4A36AA9}" srcOrd="0" destOrd="0" presId="urn:microsoft.com/office/officeart/2005/8/layout/radial5"/>
    <dgm:cxn modelId="{5F77AA58-8D16-4A2B-A044-FE6B62BBB696}" type="presParOf" srcId="{ABCAB481-59FB-4251-9F3B-AD3BF632C146}" destId="{3D61C766-369A-4AD4-B470-5A6B6CF34B54}" srcOrd="6" destOrd="0" presId="urn:microsoft.com/office/officeart/2005/8/layout/radial5"/>
    <dgm:cxn modelId="{F66D75F9-77FB-402E-9237-4E296CF4C540}" type="presParOf" srcId="{ABCAB481-59FB-4251-9F3B-AD3BF632C146}" destId="{C93A03CF-DBB4-44CB-A7E7-FF82278CA92A}" srcOrd="7" destOrd="0" presId="urn:microsoft.com/office/officeart/2005/8/layout/radial5"/>
    <dgm:cxn modelId="{3FB8EC70-F410-4FFE-81BA-2B0239A99C28}" type="presParOf" srcId="{C93A03CF-DBB4-44CB-A7E7-FF82278CA92A}" destId="{F23348DE-B654-4BC1-A960-92AC4ABBE071}" srcOrd="0" destOrd="0" presId="urn:microsoft.com/office/officeart/2005/8/layout/radial5"/>
    <dgm:cxn modelId="{6D247BF2-6AFE-48B3-81E9-68B0B4D31BDF}" type="presParOf" srcId="{ABCAB481-59FB-4251-9F3B-AD3BF632C146}" destId="{98BDD955-2D98-49E9-A03B-AE945A69089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93896A-A8E7-4CA5-AB17-DAD7C9EBC75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03EAC0F-C068-4A92-9159-DC5684EA578D}">
      <dgm:prSet phldrT="[Text]"/>
      <dgm:spPr/>
      <dgm:t>
        <a:bodyPr/>
        <a:lstStyle/>
        <a:p>
          <a:r>
            <a:rPr lang="en-US" dirty="0" smtClean="0"/>
            <a:t>Android Application</a:t>
          </a:r>
          <a:endParaRPr lang="en-US" dirty="0"/>
        </a:p>
      </dgm:t>
    </dgm:pt>
    <dgm:pt modelId="{3640FA46-3F09-45E8-8F54-15700E4A232A}" type="sibTrans" cxnId="{DCF2AE2E-68CF-445B-A24A-279CCBBD6358}">
      <dgm:prSet/>
      <dgm:spPr/>
      <dgm:t>
        <a:bodyPr/>
        <a:lstStyle/>
        <a:p>
          <a:endParaRPr lang="en-US"/>
        </a:p>
      </dgm:t>
    </dgm:pt>
    <dgm:pt modelId="{681ABFED-F937-4885-8BA7-7D16A24F2A22}" type="parTrans" cxnId="{DCF2AE2E-68CF-445B-A24A-279CCBBD6358}">
      <dgm:prSet/>
      <dgm:spPr/>
      <dgm:t>
        <a:bodyPr/>
        <a:lstStyle/>
        <a:p>
          <a:endParaRPr lang="en-US"/>
        </a:p>
      </dgm:t>
    </dgm:pt>
    <dgm:pt modelId="{BF3C5761-196C-4EA8-95D5-FC4AF5D7BE15}">
      <dgm:prSet phldrT="[Text]"/>
      <dgm:spPr/>
      <dgm:t>
        <a:bodyPr/>
        <a:lstStyle/>
        <a:p>
          <a:r>
            <a:rPr lang="en-US" dirty="0" smtClean="0"/>
            <a:t>Xml File</a:t>
          </a:r>
          <a:endParaRPr lang="en-US" dirty="0"/>
        </a:p>
      </dgm:t>
    </dgm:pt>
    <dgm:pt modelId="{479C207E-59BD-4CC4-BD92-48EDF34FE6E4}" type="sibTrans" cxnId="{69330884-C3D3-4170-A9A2-5411A615008A}">
      <dgm:prSet/>
      <dgm:spPr/>
      <dgm:t>
        <a:bodyPr/>
        <a:lstStyle/>
        <a:p>
          <a:endParaRPr lang="en-US"/>
        </a:p>
      </dgm:t>
    </dgm:pt>
    <dgm:pt modelId="{C938A100-53AF-44FA-8DC5-2B742B6DF772}" type="parTrans" cxnId="{69330884-C3D3-4170-A9A2-5411A615008A}">
      <dgm:prSet/>
      <dgm:spPr/>
      <dgm:t>
        <a:bodyPr/>
        <a:lstStyle/>
        <a:p>
          <a:endParaRPr lang="en-US"/>
        </a:p>
      </dgm:t>
    </dgm:pt>
    <dgm:pt modelId="{F09A9D6E-3830-495F-A650-B49EBEB9136D}">
      <dgm:prSet phldrT="[Text]"/>
      <dgm:spPr/>
      <dgm:t>
        <a:bodyPr/>
        <a:lstStyle/>
        <a:p>
          <a:r>
            <a:rPr lang="en-US" dirty="0" smtClean="0"/>
            <a:t>SQL Table</a:t>
          </a:r>
          <a:endParaRPr lang="en-US" dirty="0"/>
        </a:p>
      </dgm:t>
    </dgm:pt>
    <dgm:pt modelId="{AD19E1DF-7019-416C-9F3C-CE4110D2BDAF}" type="sibTrans" cxnId="{5A4AC94D-A122-4AF6-8EC1-BAE02663E989}">
      <dgm:prSet/>
      <dgm:spPr/>
      <dgm:t>
        <a:bodyPr/>
        <a:lstStyle/>
        <a:p>
          <a:endParaRPr lang="en-US"/>
        </a:p>
      </dgm:t>
    </dgm:pt>
    <dgm:pt modelId="{66277662-AED4-448A-B58E-C0434967B666}" type="parTrans" cxnId="{5A4AC94D-A122-4AF6-8EC1-BAE02663E989}">
      <dgm:prSet/>
      <dgm:spPr/>
      <dgm:t>
        <a:bodyPr/>
        <a:lstStyle/>
        <a:p>
          <a:endParaRPr lang="en-US"/>
        </a:p>
      </dgm:t>
    </dgm:pt>
    <dgm:pt modelId="{991C9641-14F1-4556-8D14-948EE67861CA}">
      <dgm:prSet phldrT="[Text]"/>
      <dgm:spPr/>
      <dgm:t>
        <a:bodyPr/>
        <a:lstStyle/>
        <a:p>
          <a:r>
            <a:rPr lang="en-US" dirty="0" smtClean="0"/>
            <a:t>Java Code</a:t>
          </a:r>
          <a:endParaRPr lang="en-US" dirty="0"/>
        </a:p>
      </dgm:t>
    </dgm:pt>
    <dgm:pt modelId="{E3ADB6D5-155B-4761-A628-F7871E3A271F}" type="sibTrans" cxnId="{7C9C3187-319A-4C13-A5ED-958292B77125}">
      <dgm:prSet/>
      <dgm:spPr/>
      <dgm:t>
        <a:bodyPr/>
        <a:lstStyle/>
        <a:p>
          <a:endParaRPr lang="en-US"/>
        </a:p>
      </dgm:t>
    </dgm:pt>
    <dgm:pt modelId="{D66FE61F-FBF0-4811-802C-DA7C2D0162E3}" type="parTrans" cxnId="{7C9C3187-319A-4C13-A5ED-958292B77125}">
      <dgm:prSet/>
      <dgm:spPr/>
      <dgm:t>
        <a:bodyPr/>
        <a:lstStyle/>
        <a:p>
          <a:endParaRPr lang="en-US"/>
        </a:p>
      </dgm:t>
    </dgm:pt>
    <dgm:pt modelId="{888F4484-374E-447F-AE90-D2FFEE70E365}" type="pres">
      <dgm:prSet presAssocID="{2293896A-A8E7-4CA5-AB17-DAD7C9EBC756}" presName="linearFlow" presStyleCnt="0">
        <dgm:presLayoutVars>
          <dgm:resizeHandles val="exact"/>
        </dgm:presLayoutVars>
      </dgm:prSet>
      <dgm:spPr/>
    </dgm:pt>
    <dgm:pt modelId="{5824E4BA-FC87-407C-9342-331D64996C9B}" type="pres">
      <dgm:prSet presAssocID="{991C9641-14F1-4556-8D14-948EE67861C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0B0BC-9C31-45CC-BF1C-25A7F7472541}" type="pres">
      <dgm:prSet presAssocID="{E3ADB6D5-155B-4761-A628-F7871E3A271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3D62E3F-865D-49E7-8018-078C879749AB}" type="pres">
      <dgm:prSet presAssocID="{E3ADB6D5-155B-4761-A628-F7871E3A271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DC0C78D-7BBA-4106-840C-E2DA325090AF}" type="pres">
      <dgm:prSet presAssocID="{F09A9D6E-3830-495F-A650-B49EBEB9136D}" presName="node" presStyleLbl="node1" presStyleIdx="1" presStyleCnt="4" custLinFactNeighborX="-684" custLinFactNeighborY="-69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94D709-98E9-4635-A6BD-D67D1B7EB62D}" type="pres">
      <dgm:prSet presAssocID="{AD19E1DF-7019-416C-9F3C-CE4110D2BDA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97B4A72-928E-4886-A359-DC730123BF8F}" type="pres">
      <dgm:prSet presAssocID="{AD19E1DF-7019-416C-9F3C-CE4110D2BDA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DB31CB8-4019-4050-B70C-C65061AAF0FC}" type="pres">
      <dgm:prSet presAssocID="{BF3C5761-196C-4EA8-95D5-FC4AF5D7BE1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B98C9A-5B5B-46DB-A68E-D9797B3F09EB}" type="pres">
      <dgm:prSet presAssocID="{479C207E-59BD-4CC4-BD92-48EDF34FE6E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DCF9D98-C296-40D4-9299-586CA50DD78A}" type="pres">
      <dgm:prSet presAssocID="{479C207E-59BD-4CC4-BD92-48EDF34FE6E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A181A33-424C-4C59-BCF5-71AD70037E30}" type="pres">
      <dgm:prSet presAssocID="{D03EAC0F-C068-4A92-9159-DC5684EA578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02BD6E-0215-42FC-8ED1-0995A9956381}" type="presOf" srcId="{479C207E-59BD-4CC4-BD92-48EDF34FE6E4}" destId="{02B98C9A-5B5B-46DB-A68E-D9797B3F09EB}" srcOrd="0" destOrd="0" presId="urn:microsoft.com/office/officeart/2005/8/layout/process2"/>
    <dgm:cxn modelId="{2197598D-084C-4788-8F41-0D84D28965EF}" type="presOf" srcId="{E3ADB6D5-155B-4761-A628-F7871E3A271F}" destId="{43D62E3F-865D-49E7-8018-078C879749AB}" srcOrd="1" destOrd="0" presId="urn:microsoft.com/office/officeart/2005/8/layout/process2"/>
    <dgm:cxn modelId="{D63251DB-A118-48AD-B0FC-A65A444CF949}" type="presOf" srcId="{F09A9D6E-3830-495F-A650-B49EBEB9136D}" destId="{7DC0C78D-7BBA-4106-840C-E2DA325090AF}" srcOrd="0" destOrd="0" presId="urn:microsoft.com/office/officeart/2005/8/layout/process2"/>
    <dgm:cxn modelId="{D85DC34C-F318-420B-9A8D-00F2FF1918A4}" type="presOf" srcId="{2293896A-A8E7-4CA5-AB17-DAD7C9EBC756}" destId="{888F4484-374E-447F-AE90-D2FFEE70E365}" srcOrd="0" destOrd="0" presId="urn:microsoft.com/office/officeart/2005/8/layout/process2"/>
    <dgm:cxn modelId="{515FDC20-7608-42F3-80C8-7181AF7EF21C}" type="presOf" srcId="{479C207E-59BD-4CC4-BD92-48EDF34FE6E4}" destId="{ADCF9D98-C296-40D4-9299-586CA50DD78A}" srcOrd="1" destOrd="0" presId="urn:microsoft.com/office/officeart/2005/8/layout/process2"/>
    <dgm:cxn modelId="{7C9C3187-319A-4C13-A5ED-958292B77125}" srcId="{2293896A-A8E7-4CA5-AB17-DAD7C9EBC756}" destId="{991C9641-14F1-4556-8D14-948EE67861CA}" srcOrd="0" destOrd="0" parTransId="{D66FE61F-FBF0-4811-802C-DA7C2D0162E3}" sibTransId="{E3ADB6D5-155B-4761-A628-F7871E3A271F}"/>
    <dgm:cxn modelId="{4D9F5854-04AD-46EF-A245-EAAA459181E2}" type="presOf" srcId="{E3ADB6D5-155B-4761-A628-F7871E3A271F}" destId="{9B00B0BC-9C31-45CC-BF1C-25A7F7472541}" srcOrd="0" destOrd="0" presId="urn:microsoft.com/office/officeart/2005/8/layout/process2"/>
    <dgm:cxn modelId="{E9114C75-AFFC-4C9B-B5A5-1BD1CEC3F464}" type="presOf" srcId="{991C9641-14F1-4556-8D14-948EE67861CA}" destId="{5824E4BA-FC87-407C-9342-331D64996C9B}" srcOrd="0" destOrd="0" presId="urn:microsoft.com/office/officeart/2005/8/layout/process2"/>
    <dgm:cxn modelId="{004C403A-0246-40D5-A606-FDEC612414FA}" type="presOf" srcId="{AD19E1DF-7019-416C-9F3C-CE4110D2BDAF}" destId="{6994D709-98E9-4635-A6BD-D67D1B7EB62D}" srcOrd="0" destOrd="0" presId="urn:microsoft.com/office/officeart/2005/8/layout/process2"/>
    <dgm:cxn modelId="{DCF2AE2E-68CF-445B-A24A-279CCBBD6358}" srcId="{2293896A-A8E7-4CA5-AB17-DAD7C9EBC756}" destId="{D03EAC0F-C068-4A92-9159-DC5684EA578D}" srcOrd="3" destOrd="0" parTransId="{681ABFED-F937-4885-8BA7-7D16A24F2A22}" sibTransId="{3640FA46-3F09-45E8-8F54-15700E4A232A}"/>
    <dgm:cxn modelId="{6E359DE8-B692-4CE8-BDA1-9756FB3888AC}" type="presOf" srcId="{D03EAC0F-C068-4A92-9159-DC5684EA578D}" destId="{1A181A33-424C-4C59-BCF5-71AD70037E30}" srcOrd="0" destOrd="0" presId="urn:microsoft.com/office/officeart/2005/8/layout/process2"/>
    <dgm:cxn modelId="{5A4AC94D-A122-4AF6-8EC1-BAE02663E989}" srcId="{2293896A-A8E7-4CA5-AB17-DAD7C9EBC756}" destId="{F09A9D6E-3830-495F-A650-B49EBEB9136D}" srcOrd="1" destOrd="0" parTransId="{66277662-AED4-448A-B58E-C0434967B666}" sibTransId="{AD19E1DF-7019-416C-9F3C-CE4110D2BDAF}"/>
    <dgm:cxn modelId="{36069990-0291-45C6-87D2-EFF9CE0F43EB}" type="presOf" srcId="{AD19E1DF-7019-416C-9F3C-CE4110D2BDAF}" destId="{C97B4A72-928E-4886-A359-DC730123BF8F}" srcOrd="1" destOrd="0" presId="urn:microsoft.com/office/officeart/2005/8/layout/process2"/>
    <dgm:cxn modelId="{69330884-C3D3-4170-A9A2-5411A615008A}" srcId="{2293896A-A8E7-4CA5-AB17-DAD7C9EBC756}" destId="{BF3C5761-196C-4EA8-95D5-FC4AF5D7BE15}" srcOrd="2" destOrd="0" parTransId="{C938A100-53AF-44FA-8DC5-2B742B6DF772}" sibTransId="{479C207E-59BD-4CC4-BD92-48EDF34FE6E4}"/>
    <dgm:cxn modelId="{CAA87E4D-5847-48C4-AA71-32F88A37E948}" type="presOf" srcId="{BF3C5761-196C-4EA8-95D5-FC4AF5D7BE15}" destId="{4DB31CB8-4019-4050-B70C-C65061AAF0FC}" srcOrd="0" destOrd="0" presId="urn:microsoft.com/office/officeart/2005/8/layout/process2"/>
    <dgm:cxn modelId="{BA31A95A-B2F1-4B49-A77C-5D56303668E6}" type="presParOf" srcId="{888F4484-374E-447F-AE90-D2FFEE70E365}" destId="{5824E4BA-FC87-407C-9342-331D64996C9B}" srcOrd="0" destOrd="0" presId="urn:microsoft.com/office/officeart/2005/8/layout/process2"/>
    <dgm:cxn modelId="{D4A58AFB-019E-4C1E-BE11-2082AAFDFC17}" type="presParOf" srcId="{888F4484-374E-447F-AE90-D2FFEE70E365}" destId="{9B00B0BC-9C31-45CC-BF1C-25A7F7472541}" srcOrd="1" destOrd="0" presId="urn:microsoft.com/office/officeart/2005/8/layout/process2"/>
    <dgm:cxn modelId="{9244F985-F482-439D-AC02-2BC340507B37}" type="presParOf" srcId="{9B00B0BC-9C31-45CC-BF1C-25A7F7472541}" destId="{43D62E3F-865D-49E7-8018-078C879749AB}" srcOrd="0" destOrd="0" presId="urn:microsoft.com/office/officeart/2005/8/layout/process2"/>
    <dgm:cxn modelId="{8BB301F5-8E96-4884-83A3-D331B2CAF0CE}" type="presParOf" srcId="{888F4484-374E-447F-AE90-D2FFEE70E365}" destId="{7DC0C78D-7BBA-4106-840C-E2DA325090AF}" srcOrd="2" destOrd="0" presId="urn:microsoft.com/office/officeart/2005/8/layout/process2"/>
    <dgm:cxn modelId="{A37440FB-A256-49F8-92DC-F7A813A67F92}" type="presParOf" srcId="{888F4484-374E-447F-AE90-D2FFEE70E365}" destId="{6994D709-98E9-4635-A6BD-D67D1B7EB62D}" srcOrd="3" destOrd="0" presId="urn:microsoft.com/office/officeart/2005/8/layout/process2"/>
    <dgm:cxn modelId="{BB6CB02A-8959-4A3C-A999-B14C391CC108}" type="presParOf" srcId="{6994D709-98E9-4635-A6BD-D67D1B7EB62D}" destId="{C97B4A72-928E-4886-A359-DC730123BF8F}" srcOrd="0" destOrd="0" presId="urn:microsoft.com/office/officeart/2005/8/layout/process2"/>
    <dgm:cxn modelId="{F6C5C08B-45F7-4A64-92B8-E80546C32DAD}" type="presParOf" srcId="{888F4484-374E-447F-AE90-D2FFEE70E365}" destId="{4DB31CB8-4019-4050-B70C-C65061AAF0FC}" srcOrd="4" destOrd="0" presId="urn:microsoft.com/office/officeart/2005/8/layout/process2"/>
    <dgm:cxn modelId="{8DA3F400-B907-4D04-968E-EB56330462B6}" type="presParOf" srcId="{888F4484-374E-447F-AE90-D2FFEE70E365}" destId="{02B98C9A-5B5B-46DB-A68E-D9797B3F09EB}" srcOrd="5" destOrd="0" presId="urn:microsoft.com/office/officeart/2005/8/layout/process2"/>
    <dgm:cxn modelId="{5228954E-E023-4B32-B2B0-42B7DBD25CBD}" type="presParOf" srcId="{02B98C9A-5B5B-46DB-A68E-D9797B3F09EB}" destId="{ADCF9D98-C296-40D4-9299-586CA50DD78A}" srcOrd="0" destOrd="0" presId="urn:microsoft.com/office/officeart/2005/8/layout/process2"/>
    <dgm:cxn modelId="{A8DFC379-A0D9-4F59-A607-EEFAB2FC4D7C}" type="presParOf" srcId="{888F4484-374E-447F-AE90-D2FFEE70E365}" destId="{1A181A33-424C-4C59-BCF5-71AD70037E30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4E4BA-FC87-407C-9342-331D64996C9B}">
      <dsp:nvSpPr>
        <dsp:cNvPr id="0" name=""/>
        <dsp:cNvSpPr/>
      </dsp:nvSpPr>
      <dsp:spPr>
        <a:xfrm>
          <a:off x="3397229" y="2143"/>
          <a:ext cx="1435140" cy="797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Java Code</a:t>
          </a:r>
          <a:endParaRPr lang="en-US" sz="1900" kern="1200" dirty="0"/>
        </a:p>
      </dsp:txBody>
      <dsp:txXfrm>
        <a:off x="3420581" y="25495"/>
        <a:ext cx="1388436" cy="750596"/>
      </dsp:txXfrm>
    </dsp:sp>
    <dsp:sp modelId="{9B00B0BC-9C31-45CC-BF1C-25A7F7472541}">
      <dsp:nvSpPr>
        <dsp:cNvPr id="0" name=""/>
        <dsp:cNvSpPr/>
      </dsp:nvSpPr>
      <dsp:spPr>
        <a:xfrm rot="5428882">
          <a:off x="3970733" y="805588"/>
          <a:ext cx="278316" cy="358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4002606" y="845824"/>
        <a:ext cx="215271" cy="194821"/>
      </dsp:txXfrm>
    </dsp:sp>
    <dsp:sp modelId="{7DC0C78D-7BBA-4106-840C-E2DA325090AF}">
      <dsp:nvSpPr>
        <dsp:cNvPr id="0" name=""/>
        <dsp:cNvSpPr/>
      </dsp:nvSpPr>
      <dsp:spPr>
        <a:xfrm>
          <a:off x="3387413" y="1170518"/>
          <a:ext cx="1435140" cy="797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SQL Table</a:t>
          </a:r>
          <a:endParaRPr lang="en-US" sz="1900" kern="1200" dirty="0"/>
        </a:p>
      </dsp:txBody>
      <dsp:txXfrm>
        <a:off x="3410765" y="1193870"/>
        <a:ext cx="1388436" cy="750596"/>
      </dsp:txXfrm>
    </dsp:sp>
    <dsp:sp modelId="{6994D709-98E9-4635-A6BD-D67D1B7EB62D}">
      <dsp:nvSpPr>
        <dsp:cNvPr id="0" name=""/>
        <dsp:cNvSpPr/>
      </dsp:nvSpPr>
      <dsp:spPr>
        <a:xfrm rot="5372419">
          <a:off x="3950052" y="2001538"/>
          <a:ext cx="319678" cy="358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4001871" y="2021093"/>
        <a:ext cx="215271" cy="223775"/>
      </dsp:txXfrm>
    </dsp:sp>
    <dsp:sp modelId="{4DB31CB8-4019-4050-B70C-C65061AAF0FC}">
      <dsp:nvSpPr>
        <dsp:cNvPr id="0" name=""/>
        <dsp:cNvSpPr/>
      </dsp:nvSpPr>
      <dsp:spPr>
        <a:xfrm>
          <a:off x="3397229" y="2394043"/>
          <a:ext cx="1435140" cy="797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Xml File</a:t>
          </a:r>
          <a:endParaRPr lang="en-US" sz="1900" kern="1200" dirty="0"/>
        </a:p>
      </dsp:txBody>
      <dsp:txXfrm>
        <a:off x="3420581" y="2417395"/>
        <a:ext cx="1388436" cy="750596"/>
      </dsp:txXfrm>
    </dsp:sp>
    <dsp:sp modelId="{02B98C9A-5B5B-46DB-A68E-D9797B3F09EB}">
      <dsp:nvSpPr>
        <dsp:cNvPr id="0" name=""/>
        <dsp:cNvSpPr/>
      </dsp:nvSpPr>
      <dsp:spPr>
        <a:xfrm rot="5400000">
          <a:off x="3965306" y="3211276"/>
          <a:ext cx="298987" cy="358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4007164" y="3241175"/>
        <a:ext cx="215271" cy="209291"/>
      </dsp:txXfrm>
    </dsp:sp>
    <dsp:sp modelId="{1A181A33-424C-4C59-BCF5-71AD70037E30}">
      <dsp:nvSpPr>
        <dsp:cNvPr id="0" name=""/>
        <dsp:cNvSpPr/>
      </dsp:nvSpPr>
      <dsp:spPr>
        <a:xfrm>
          <a:off x="3397229" y="3589993"/>
          <a:ext cx="1435140" cy="797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Android Application</a:t>
          </a:r>
          <a:endParaRPr lang="en-US" sz="1900" kern="1200" dirty="0"/>
        </a:p>
      </dsp:txBody>
      <dsp:txXfrm>
        <a:off x="3420581" y="3613345"/>
        <a:ext cx="1388436" cy="750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13-07-18T02:14:24.2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 0,'0'0,"24"0,-24 0,24 0,-24 0,24 0,-24 0,25 0,-1 0,-24 0,24 0,-24 0,24 0,-24 0,25 0,-1 0,-24 0,24 0,-24 0,24 0,-24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13-07-18T02:15:15.7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56,'0'0,"24"0,-24 0,24 0,-24 0,23-7,-23 7,24 0,0 0,-24 0,24 0,-24 0,24 0,-24 0,24 0,-1 0,-23 0,24 0,-24 0,24 0,-24-7,0 7,24 0,-24-8,24 8,-24 0,0-7,0 7,23 0,-23 0,24 0,-24 0,24 0,-24 0,24 0,0 0,-24 0,23 0,1 0,0 0,0 0,-24 0,24 0,-24 0,23 0,1 0,-24 0,24 0,-24 0,24 0,-24 0,24 0,-1 0,-23 0,24 0,-24 0,24 0,-24 0,24 0,0 0,-24 0,23 0,-23 0,24 0,-24 0,0 0,24 0,-24 0,0 0,0 0,24 0,-24 0,24 0,-24 0,23 0,-23 0,24 0,0 0,-24 0,24 0,-24 0,24 0,-24 0,23 0,1 0,-24 0,24 0,-24 0,24 0,-24 0,24 0,0 0,-24 0,23 0,-23 0,24 0,-24 0,24 0,0 0,-24 0,24 0,-24 0,23 0,-23 0,24 0,0 0,-24 0,24 0,-24 0,24 0,-24 0,23 0,1 0,-24 0,24 0,-24 0,24 0,-24 0,24 0,-1 0,-23 0,24 0,-24 0,24 0,-24 0,24 0,-24 0,24 0,-1 0,-23 0,24 0,-24 0,24 0,-24 0,24 0,0 0,-24 0,23 0,-23 0,24 0,-24 0,24 0,0 0,-24 0,24 0,-24 0,23 0,-23 0,24 0,0 0,-24 0,24 0,-24 0,24 0,-24 0,23 0,1 0,-24 0,24 0,-24 0,24 0,-24 0,24 0,0 0,-24 0,23 0,-23 0,24 0,-24 0,24 0,0 0,-24 0,24 0,23 0,1 0,-24 0,-1 0,1 0,0 0,0 0,-24 0,24 0,-24 0,23 0,-23 0,24 0,0 0,-24 0,24 0,-24 0,24 0,-24 0,23 0,1 0,-24 0,24 0,-24 0,24 0,-24 0,24 0,-1 0,-23 0,24 0,-24 0,24 0,-24 0,24 0,0 0,-24 0,23 0,-23 0,24 0,-24 0,24 0,0 0,-24 0,24 0,-24 0,23 0,-23 0,24 0,-24 0,0 0,24 0,-24 0,24 0,-24 0,24 0,0 0,-1 0,1 0,0 0,0 0,-24 0,47 0,-47 0,24 0,-24 0,48 0,-48 0,24 0,23 0,-47 0,24 0,0 0,0 0,-24 0,23 0,-23 0,24 0,-24 0,48 0,-1 0,-23 0,0 0,0 0,-24 0,24 0,-1 0,1 0,-24 0,48 0,-48 0,24 0,-1 0,-23 0,24 0,0 0,-24 0,24 0,-24 0,24 0,-24 0,23 0,1 0,-24 0,24 0,-24 0,24 0,-24 0,24 0,0 0,-24 0,23 0,-23 0,24 0,-24 0,24 0,0 0,0 0,-24 0,47 0,-23 0,24 0,-25 0,25 0,-48 0,24 0,0 0,-24 0,47 0,-47 0,24 0,-24 0,48 0,-48 0,23 0,1 0,-24 0,24 0,0 0,-24 0,24 0,-24 0,23 0,1 0,0 0,-24 0,24 0,0 0,-1 0,25 0,-24 0,0 0,-1 0,-23 0,24 0,-24 0,24 0,-24 0,48 0,-24 0,-1 0,25 0,0 0,-48 0,47 0,-47 0,24 0,-24 0,24 0,-24 0,47 0,25 7,-48-7,23 0,-23 8,0-8,-24 0,0 0,0 0,24 0,-24 0,0 0,23 0,-23 0,24 0,24 0,-1 0,1 0,-24 0,23 0,-23 0,-24 0,24 0,0 0,-24 0,24 0,-24 0,23 0,-23 0,24 0,-24 0,24 0,0 0,0 0,-24 0,47 0,-47 0,24 0,-24 0,24 0,-24 0,24 0,0 0,-24 0,23 0,-23 0,24 0,-24 0,24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13-07-18T02:12:24.5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0,'0'0,"24"0,-1 0,-23 0,48 0,-48 0,24 0,-24 0,24 0,-24 0,24 0,0 0,-24 0,23 0,-23 0,24 0,-24 0,24 0,0 0,-24 0,24 0,-24 0,24 0,-24 0,24 0,0 0,-24 0,23 0,-23 0,24 0,0 0,0 0,-24 0,24 0,-24 0,24 0,-24 0,24 0,-1 0,-23 0,24 0,-24 0,24 0,-24 0,24 0,0 0,0 0,-24 0,24 0,0 0,-24 0,23 0,-23 0,24 0,-24 0,24 0,-24 0,24 0,-24 0,0 0,24 0,-24 0,24 0,-24 0,24 0,-24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13-07-18T02:13:01.0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0,'0'0,"24"0,-24 0,23 0,-23 20,0-20,24 0,-24 0,24 0,0 0,-1 0,-23 0,0 0,24 0,-24 0,24 0,-24 0,23 0,-23 0,24 0,0 0,-24 0,24 0,-24 0,23 0,-23 0,24 0,0 0,-24 0,23 0,-23 0,24 0,-24 0,24 0,0 0,-24 0,23 0,-23 0,24 0,-24 0,24 0,0 0,-24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13-07-18T02:13:37.7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0 148,'0'0,"24"0,-24 0,24 18,-24-18,47 0,1 18,0-18,-1 0,1 0,0 0,-1 0,-23 0,0 0,24 0,-25 0,1 0,0 0,24 0,-1 0,-47 0,48 0,-48 0,24 0,-24 0,24 0,-24 0,23 0,1 0,-24 0,24-18,-24 18,24 0,0-18,0 18,-24 0,23 0,-23 0,0-18,0 18,24 0,-24 0,24 0,-24 0,24 0,-24-18,48 18,-48 0,23 0,-23 0,24 0,0 0,-24-18,24 18,-24 0,24 0,-24 0,24 0,-1 0,-23 0,24 0,-24 0,24 0,-24 0,24 0,0 0,-24 0,23 0,-23 0,24 0,-24 0,24 0,-24 0,24 0,0 0,-24 0,24 0,-24 0,0 0,23 0,-23 0,0 0,0 0,24 0,-24 0,0 0,0 0,24 0,-24 0,0 18,24-18,-24 18,24-18,-24 0,0 0,0 0,0 0,0 0,0 0,0 0,0 0,24 0,-24 0,0 0,0 0,23 0,-23 0,0 0,24 0,-24 0,24 0,-24 0,24 0,-24 0,24 0,0 0,-24 0,23 0,-23 0,24 0,-24 0,24 0,-24 0,0 0,24 0,-24 0,0 0,0 0,24 0,-24 0,0 0,23 0,-23 0,0 18,24-18,-24 0,0 0,0 0,0 18,0-18,0 0,0 0,0 0,0 18,0-18,0 18,-24-18,1 18,23-18,-24 0,24 0,-24 0,24 0,0 0,-24 0,0 0,24 0,-47 0,47 0,-24 0,24 0,-24 0,0 0,24 0,-24 0,1 0,23 0,-24 0,0 0,0 0,24 0,-24 0,0 0,24 0,-23 0,23 0,-24 0,24 0,-24 0,0 0,0 0,24 0,-24 0,24 0,-23 0,-1 0,24 0,-24 0,24 0,-24 0,24 0,-24 0,1 0,23 0,-24 0,24 0,-24 0,24 0,-24 0,0 0,24 0,-24 0,24 0,-23 0,23 0,-24 0,0 0,24 0,-24 0,24 0,-24 0,24 0,-47 0,23 0,-24 0,24 0,-23 0,47 0,-24 0,24 0,-24 0,24 0,-24 0,0 0,24 0,-23 0,23 0,-24 0,24 0,-24 0,0 0,24 0,-24 0,24 0,-24 0,24 0,-23 0,-1 0,0 0,24 0,-24 0,24 0,-24 0,0 0,24 0,-23-18,23 18,-24 0,24 0,-24 0,0 0,24 0,-24 0,24 0,-24 0,24-18,-23 18,-1 0,24 0,-24 0,24 0,-24 0,24-18,-24 18,24-18,-23 18,23-18,-24 0,24 18,0-18,0 18,0-18,0 18,0-18,0 0,0 18,0 0,0 18,0-18,0 0,0 0,24 0,-24 0,23 0,-23 0,0 0,24 0,-24 0,24 0,-24 0,24 0,-24 0,24 0,-1 0,-23 0,24 0,-24 0,24 0,-24 0,24 0,0 0,-24 0,24 0,-24 0,23 0,-23 0,24 0,0 0,-24 0,24 0,-24 0,24 0,-24 0,24 0,-1 0,-23 0,24 0,-24 0,24 0,-24 0,24-18,0 18,0 0,-24 0,23 0,-23 0,24 0,0 0,-24 0,24 0,-24-18,0 18,24 0,-24 0,23 0,-23 0,24 0,-24 0,24 0,0 0,-24 0,24 0,-24 0,24 0,-24 0,23 0,1 0,-24 0,24 0,-24 0,24 0,-24 0,24 0,0 0,-24 0,23 0,-23 0,24 0,-24 0,24 0,0 0,-24 0,24 0,-24 0,24 0,-24 0,23 0,1 0,-24 0,24 0,-24 0,24 0,-24 0,24 0,-1 0,-23 0,24 0,-24 0,24 0,-24 0,24 0,0 0,-24 0,24 0,-24 0,23 0,-23 0,24 0,-24 0,24 0,0 0,-24 0,24 0,-24 0,24 0,-24 0,23 0,1 0,-24 0,24 0,-24 0,24 0,-24 0,24 0,0 0,-24 0,23 0,-23 0,24 0,-24 0,24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AB4E5-3F9F-4242-9A5C-7D2303E2FC3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0E08E-B620-4C71-A2C4-F01D568DF4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1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0E08E-B620-4C71-A2C4-F01D568DF49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8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C68-C5A8-4CAC-BB61-5E925A15EBC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B9DA-4182-4A0A-9989-D4B12826D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C68-C5A8-4CAC-BB61-5E925A15EBC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B9DA-4182-4A0A-9989-D4B12826D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C68-C5A8-4CAC-BB61-5E925A15EBC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B9DA-4182-4A0A-9989-D4B12826D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C68-C5A8-4CAC-BB61-5E925A15EBC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B9DA-4182-4A0A-9989-D4B12826D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C68-C5A8-4CAC-BB61-5E925A15EBC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B9DA-4182-4A0A-9989-D4B12826D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C68-C5A8-4CAC-BB61-5E925A15EBC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B9DA-4182-4A0A-9989-D4B12826D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C68-C5A8-4CAC-BB61-5E925A15EBC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B9DA-4182-4A0A-9989-D4B12826D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C68-C5A8-4CAC-BB61-5E925A15EBC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B9DA-4182-4A0A-9989-D4B12826D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C68-C5A8-4CAC-BB61-5E925A15EBC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B9DA-4182-4A0A-9989-D4B12826D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C68-C5A8-4CAC-BB61-5E925A15EBC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B9DA-4182-4A0A-9989-D4B12826D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C68-C5A8-4CAC-BB61-5E925A15EBC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D9EB9DA-4182-4A0A-9989-D4B12826D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844C68-C5A8-4CAC-BB61-5E925A15EBC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9EB9DA-4182-4A0A-9989-D4B12826D7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4.png"/><Relationship Id="rId7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emf"/><Relationship Id="rId5" Type="http://schemas.openxmlformats.org/officeDocument/2006/relationships/customXml" Target="../ink/ink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9.png"/><Relationship Id="rId7" Type="http://schemas.openxmlformats.org/officeDocument/2006/relationships/customXml" Target="../ink/ink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emf"/><Relationship Id="rId5" Type="http://schemas.openxmlformats.org/officeDocument/2006/relationships/customXml" Target="../ink/ink3.xml"/><Relationship Id="rId10" Type="http://schemas.openxmlformats.org/officeDocument/2006/relationships/image" Target="../media/image23.emf"/><Relationship Id="rId4" Type="http://schemas.openxmlformats.org/officeDocument/2006/relationships/image" Target="../media/image20.png"/><Relationship Id="rId9" Type="http://schemas.openxmlformats.org/officeDocument/2006/relationships/customXml" Target="../ink/ink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SVNIT Summer Research Fellowship Project 2013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SVNIT UPDATES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686800" cy="3352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err="1" smtClean="0"/>
              <a:t>Pallavi</a:t>
            </a:r>
            <a:r>
              <a:rPr lang="en-US" dirty="0" smtClean="0"/>
              <a:t> </a:t>
            </a:r>
            <a:r>
              <a:rPr lang="en-US" dirty="0" err="1" smtClean="0"/>
              <a:t>Khandelwal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Devanshi</a:t>
            </a:r>
            <a:r>
              <a:rPr lang="en-US" dirty="0" smtClean="0"/>
              <a:t> Patel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Kshama</a:t>
            </a:r>
            <a:r>
              <a:rPr lang="en-US" dirty="0" smtClean="0"/>
              <a:t> Jain</a:t>
            </a:r>
          </a:p>
          <a:p>
            <a:endParaRPr lang="en-US" dirty="0" smtClean="0"/>
          </a:p>
          <a:p>
            <a:r>
              <a:rPr lang="en-US" dirty="0" smtClean="0"/>
              <a:t>UNDER THE GUIDANCE OF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Rupa</a:t>
            </a:r>
            <a:r>
              <a:rPr lang="en-US" dirty="0" smtClean="0"/>
              <a:t> G. Mehta </a:t>
            </a:r>
            <a:r>
              <a:rPr lang="en-US" dirty="0" err="1" smtClean="0"/>
              <a:t>Mam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_2013-07-17-08-03-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1828800"/>
            <a:ext cx="2930132" cy="42426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6324600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Applet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6248400"/>
            <a:ext cx="223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 Application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2057401"/>
            <a:ext cx="4876800" cy="335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219200" y="9144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Server Side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9144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Application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5334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Server Side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5334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Application</a:t>
            </a:r>
            <a:endParaRPr 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2213"/>
            <a:ext cx="4038600" cy="2636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806" y="4109634"/>
            <a:ext cx="3992776" cy="260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Screenshot_2013-07-18-07-05-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295400"/>
            <a:ext cx="3200400" cy="5334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6925" y="2614613"/>
              <a:ext cx="95250" cy="1587"/>
            </p14:xfrm>
          </p:contentPart>
        </mc:Choice>
        <mc:Fallback>
          <p:pic>
            <p:nvPicPr>
              <p:cNvPr id="30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2520"/>
                <a:ext cx="954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63738" y="2597150"/>
              <a:ext cx="2254250" cy="34925"/>
            </p14:xfrm>
          </p:contentPart>
        </mc:Choice>
        <mc:Fallback>
          <p:pic>
            <p:nvPicPr>
              <p:cNvPr id="30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47898" y="2530337"/>
                <a:ext cx="2285929" cy="16893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3276602" cy="30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733800"/>
            <a:ext cx="3276600" cy="308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143000" y="304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Server Side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304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Application</a:t>
            </a:r>
            <a:endParaRPr lang="en-US" sz="2800" b="1" dirty="0"/>
          </a:p>
        </p:txBody>
      </p:sp>
      <p:pic>
        <p:nvPicPr>
          <p:cNvPr id="12" name="Picture 11" descr="Screenshot_2013-07-18-07-12-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066800"/>
            <a:ext cx="3200400" cy="5334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1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28888" y="1363663"/>
              <a:ext cx="327025" cy="1587"/>
            </p14:xfrm>
          </p:contentPart>
        </mc:Choice>
        <mc:Fallback>
          <p:pic>
            <p:nvPicPr>
              <p:cNvPr id="41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3268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20950" y="4346575"/>
              <a:ext cx="196850" cy="7938"/>
            </p14:xfrm>
          </p:contentPart>
        </mc:Choice>
        <mc:Fallback>
          <p:pic>
            <p:nvPicPr>
              <p:cNvPr id="41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05116" y="4283071"/>
                <a:ext cx="228519" cy="135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65788" y="2297113"/>
              <a:ext cx="677862" cy="95250"/>
            </p14:xfrm>
          </p:contentPart>
        </mc:Choice>
        <mc:Fallback>
          <p:pic>
            <p:nvPicPr>
              <p:cNvPr id="41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49948" y="2233493"/>
                <a:ext cx="709541" cy="22213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Implementation of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algn="ctr"/>
            <a:r>
              <a:rPr smtClean="0"/>
              <a:t>Flowchart Of SVNIT Updates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76800" y="2743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3962400"/>
            <a:ext cx="57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5181600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XML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1534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Installations learnt for the project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58091"/>
          <a:ext cx="80772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99147">
                <a:tc>
                  <a:txBody>
                    <a:bodyPr/>
                    <a:lstStyle/>
                    <a:p>
                      <a:r>
                        <a:rPr lang="en-US" dirty="0" smtClean="0"/>
                        <a:t>Eclipse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Version: 4.2 Juno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Build: v22.0.0-675183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a common platform to communicate</a:t>
                      </a:r>
                      <a:r>
                        <a:rPr lang="en-US" baseline="0" dirty="0" smtClean="0"/>
                        <a:t> between Android, SQL, Java, Hibernate and XML.</a:t>
                      </a:r>
                      <a:endParaRPr lang="en-US" dirty="0"/>
                    </a:p>
                  </a:txBody>
                  <a:tcPr/>
                </a:tc>
              </a:tr>
              <a:tr h="1542737"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JellyBean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Build : 4.2.2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a</a:t>
                      </a:r>
                      <a:r>
                        <a:rPr lang="en-US" baseline="0" dirty="0" smtClean="0"/>
                        <a:t> Linux-based OS on which open source applications for various devices such as </a:t>
                      </a:r>
                      <a:r>
                        <a:rPr lang="en-US" baseline="0" dirty="0" err="1" smtClean="0"/>
                        <a:t>touchscreen</a:t>
                      </a:r>
                      <a:r>
                        <a:rPr lang="en-US" baseline="0" dirty="0" smtClean="0"/>
                        <a:t> gadgets are developed.</a:t>
                      </a:r>
                      <a:endParaRPr lang="en-US" dirty="0"/>
                    </a:p>
                  </a:txBody>
                  <a:tcPr/>
                </a:tc>
              </a:tr>
              <a:tr h="1055557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Version:</a:t>
                      </a:r>
                      <a:r>
                        <a:rPr lang="en-US" baseline="0" dirty="0" smtClean="0"/>
                        <a:t>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1.7.25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a 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concurrent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class-based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object-oriented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computer programming language.</a:t>
                      </a:r>
                      <a:endParaRPr lang="en-US" dirty="0"/>
                    </a:p>
                  </a:txBody>
                  <a:tcPr/>
                </a:tc>
              </a:tr>
              <a:tr h="1055557">
                <a:tc>
                  <a:txBody>
                    <a:bodyPr/>
                    <a:lstStyle/>
                    <a:p>
                      <a:r>
                        <a:rPr lang="en-US" dirty="0" smtClean="0"/>
                        <a:t>Hibernate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Version: ORM 4.2.3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used for mapping an</a:t>
                      </a:r>
                      <a:r>
                        <a:rPr lang="en-US" baseline="0" dirty="0" smtClean="0"/>
                        <a:t> object oriented domain model to relational database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838200"/>
          <a:ext cx="8763001" cy="5850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167"/>
                <a:gridCol w="2758723"/>
                <a:gridCol w="3570111"/>
              </a:tblGrid>
              <a:tr h="1584960"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r>
                        <a:rPr lang="en-US" baseline="0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Version: </a:t>
                      </a:r>
                      <a:r>
                        <a:rPr 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Extensible Markup Language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is a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markup language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that defines a set of rules for encoding documents in a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that is both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human-readable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machine-readable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en-US" dirty="0"/>
                    </a:p>
                  </a:txBody>
                  <a:tcPr/>
                </a:tc>
              </a:tr>
              <a:tr h="166672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 5.2.47CE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Revision 10398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an open source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 management system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(RDBMS) that runs as a server providing multi-user access to a number of databases.</a:t>
                      </a:r>
                      <a:endParaRPr lang="en-US" b="0" dirty="0"/>
                    </a:p>
                  </a:txBody>
                  <a:tcPr/>
                </a:tc>
              </a:tr>
              <a:tr h="118795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WindowsBuilder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WindowBuilder</a:t>
                      </a:r>
                      <a:r>
                        <a:rPr lang="en-US" dirty="0" smtClean="0"/>
                        <a:t> Core</a:t>
                      </a:r>
                    </a:p>
                    <a:p>
                      <a:r>
                        <a:rPr lang="en-US" dirty="0" smtClean="0"/>
                        <a:t>1.6.0.r42x201305211944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WindowBuilder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a powerful and easy to use bi-directional Java GUI designer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8795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WampServer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Version: 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a common platform for web application development and deployment.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505200" cy="9144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We started with the aim to bridge the gap of spread of rapid information among the institute and we have got the results well by making this application.</a:t>
            </a:r>
          </a:p>
          <a:p>
            <a:r>
              <a:rPr lang="en-US" dirty="0" smtClean="0"/>
              <a:t>The users can easily install this application in their android devices by just installing the .</a:t>
            </a:r>
            <a:r>
              <a:rPr lang="en-US" dirty="0" err="1" smtClean="0"/>
              <a:t>apk</a:t>
            </a:r>
            <a:r>
              <a:rPr lang="en-US" dirty="0" smtClean="0"/>
              <a:t> file and take the benefit.</a:t>
            </a:r>
          </a:p>
          <a:p>
            <a:r>
              <a:rPr lang="en-US" dirty="0" smtClean="0"/>
              <a:t>Thereby concluding the presentation, and the hard work we did for the last 2.5 months of vacation, we have learned as many as 8-10 software varying from beginner to advanced levels during the term and have come out with this finishing product in the end which can definitely help.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733800" cy="704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562600"/>
          </a:xfrm>
        </p:spPr>
        <p:txBody>
          <a:bodyPr/>
          <a:lstStyle/>
          <a:p>
            <a:r>
              <a:rPr lang="en-US" dirty="0" smtClean="0"/>
              <a:t>Providing  year-wise / department-wise filters in the application and hence helping student quickly scroll through the suitable news.</a:t>
            </a:r>
          </a:p>
          <a:p>
            <a:r>
              <a:rPr lang="en-US" dirty="0" smtClean="0"/>
              <a:t>Any new link added on the college website will be notified to the user via this application.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990600" y="1066800"/>
          <a:ext cx="72390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533400"/>
            <a:ext cx="2512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162800" cy="704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SVNIT UPDATES </a:t>
            </a:r>
            <a:r>
              <a:rPr lang="en-US" sz="3100" dirty="0" smtClean="0"/>
              <a:t>– Android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/>
          <a:lstStyle/>
          <a:p>
            <a:r>
              <a:rPr lang="en-US" dirty="0" smtClean="0"/>
              <a:t>This application provides the user recent happenings and news of the college.</a:t>
            </a:r>
          </a:p>
          <a:p>
            <a:r>
              <a:rPr lang="en-US" dirty="0" smtClean="0"/>
              <a:t>There are easily accessible contacts of heads of various student chapters and student council members.</a:t>
            </a:r>
          </a:p>
          <a:p>
            <a:r>
              <a:rPr lang="en-US" dirty="0" smtClean="0"/>
              <a:t>It allows users to send any piece of news they want to share.</a:t>
            </a:r>
          </a:p>
          <a:p>
            <a:r>
              <a:rPr lang="en-US" dirty="0" smtClean="0"/>
              <a:t>Users can send feedback for any change or improvement of the application.</a:t>
            </a:r>
          </a:p>
          <a:p>
            <a:r>
              <a:rPr lang="en-US" dirty="0" smtClean="0"/>
              <a:t>It provides user direct link to the college website by clicking on the college logo placed on the main page.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 fontScale="90000"/>
          </a:bodyPr>
          <a:lstStyle/>
          <a:p>
            <a:r>
              <a:rPr dirty="0" smtClean="0"/>
              <a:t>Screenshots of Android Application</a:t>
            </a:r>
            <a:endParaRPr lang="en-US" dirty="0"/>
          </a:p>
        </p:txBody>
      </p:sp>
      <p:pic>
        <p:nvPicPr>
          <p:cNvPr id="12" name="Picture 11" descr="Screenshot_2013-07-17-08-03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600200"/>
            <a:ext cx="3311132" cy="4794334"/>
          </a:xfrm>
          <a:prstGeom prst="rect">
            <a:avLst/>
          </a:prstGeom>
        </p:spPr>
      </p:pic>
      <p:pic>
        <p:nvPicPr>
          <p:cNvPr id="13" name="Picture 12" descr="Screenshot_2013-07-17-08-03-3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1600200"/>
            <a:ext cx="3311132" cy="47943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47800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Screen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91200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3-07-17-08-03-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1143000"/>
            <a:ext cx="3615932" cy="5235668"/>
          </a:xfrm>
          <a:prstGeom prst="rect">
            <a:avLst/>
          </a:prstGeom>
        </p:spPr>
      </p:pic>
      <p:pic>
        <p:nvPicPr>
          <p:cNvPr id="3" name="Picture 2" descr="Screenshot_2013-07-17-08-03-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1143000"/>
            <a:ext cx="3615932" cy="5235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64770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Updates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Updates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_2013-07-17-08-04-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990600"/>
            <a:ext cx="3693648" cy="5348198"/>
          </a:xfrm>
          <a:prstGeom prst="rect">
            <a:avLst/>
          </a:prstGeom>
        </p:spPr>
      </p:pic>
      <p:pic>
        <p:nvPicPr>
          <p:cNvPr id="7" name="Picture 6" descr="Screenshot_2013-07-17-08-04-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4122" y="990600"/>
            <a:ext cx="3693648" cy="53481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64886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Contacts Page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2600" y="64886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Contacts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_2013-07-17-08-04-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156065"/>
            <a:ext cx="3276600" cy="47443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8600" y="6324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 Page</a:t>
            </a:r>
          </a:p>
        </p:txBody>
      </p:sp>
      <p:pic>
        <p:nvPicPr>
          <p:cNvPr id="1026" name="Picture 2" descr="C:\Users\KSHAMA\Desktop\SC20130717-1610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183888"/>
            <a:ext cx="3200400" cy="4683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458200" cy="1085088"/>
          </a:xfrm>
        </p:spPr>
        <p:txBody>
          <a:bodyPr>
            <a:normAutofit/>
          </a:bodyPr>
          <a:lstStyle/>
          <a:p>
            <a:r>
              <a:rPr lang="en-US" dirty="0" smtClean="0"/>
              <a:t>SVNIT UPDATES Applet </a:t>
            </a:r>
            <a:r>
              <a:rPr lang="en-US" sz="3600" dirty="0" smtClean="0"/>
              <a:t>– Java Applet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/>
          <a:p>
            <a:r>
              <a:rPr lang="en-US" dirty="0" smtClean="0"/>
              <a:t>Java applet is used to update the android application by changing the web page.</a:t>
            </a:r>
          </a:p>
          <a:p>
            <a:r>
              <a:rPr lang="en-US" dirty="0" smtClean="0"/>
              <a:t>It is used to communicate with the database and the XML data file.</a:t>
            </a:r>
          </a:p>
          <a:p>
            <a:r>
              <a:rPr lang="en-US" dirty="0" smtClean="0"/>
              <a:t>It helps us to insert, delete and modify any update in the data file which is then reflected in our application.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Screenshots of the server side Java Applet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5486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Frame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5486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 Update Frame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981200"/>
            <a:ext cx="4114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1981200"/>
            <a:ext cx="464490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772</TotalTime>
  <Words>519</Words>
  <Application>Microsoft Office PowerPoint</Application>
  <PresentationFormat>On-screen Show (4:3)</PresentationFormat>
  <Paragraphs>93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Constantia</vt:lpstr>
      <vt:lpstr>Wingdings 2</vt:lpstr>
      <vt:lpstr>Flow</vt:lpstr>
      <vt:lpstr>SVNIT Summer Research Fellowship Project 2013   SVNIT UPDATES</vt:lpstr>
      <vt:lpstr>PowerPoint Presentation</vt:lpstr>
      <vt:lpstr>SVNIT UPDATES – Android application</vt:lpstr>
      <vt:lpstr>Screenshots of Android Application</vt:lpstr>
      <vt:lpstr>PowerPoint Presentation</vt:lpstr>
      <vt:lpstr>PowerPoint Presentation</vt:lpstr>
      <vt:lpstr>PowerPoint Presentation</vt:lpstr>
      <vt:lpstr>SVNIT UPDATES Applet – Java Applet</vt:lpstr>
      <vt:lpstr>Screenshots of the server side Java Applet</vt:lpstr>
      <vt:lpstr>PowerPoint Presentation</vt:lpstr>
      <vt:lpstr>PowerPoint Presentation</vt:lpstr>
      <vt:lpstr>PowerPoint Presentation</vt:lpstr>
      <vt:lpstr>Implementation of project</vt:lpstr>
      <vt:lpstr>Flowchart Of SVNIT Updates</vt:lpstr>
      <vt:lpstr>Installations learnt for the project </vt:lpstr>
      <vt:lpstr>PowerPoint Presentation</vt:lpstr>
      <vt:lpstr>Conclusion</vt:lpstr>
      <vt:lpstr>Future Vision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KSHAMA</dc:creator>
  <cp:lastModifiedBy>Devanshi</cp:lastModifiedBy>
  <cp:revision>89</cp:revision>
  <dcterms:created xsi:type="dcterms:W3CDTF">2013-07-16T10:57:05Z</dcterms:created>
  <dcterms:modified xsi:type="dcterms:W3CDTF">2013-07-18T08:46:18Z</dcterms:modified>
</cp:coreProperties>
</file>