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B682-9F9C-4CE6-98C7-2F7663A649C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87DD-9BD9-47CA-8268-E72DE4C4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36164" y="2666082"/>
            <a:ext cx="2123044" cy="2343268"/>
            <a:chOff x="3836164" y="2666082"/>
            <a:chExt cx="2123044" cy="23432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8585" b="22226"/>
            <a:stretch/>
          </p:blipFill>
          <p:spPr>
            <a:xfrm>
              <a:off x="3836165" y="2666082"/>
              <a:ext cx="2123043" cy="11314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6164" y="3797495"/>
              <a:ext cx="2123043" cy="121185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3496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Devanshi Jain</dc:creator>
  <cp:lastModifiedBy>Devanshi Jain</cp:lastModifiedBy>
  <cp:revision>2</cp:revision>
  <dcterms:created xsi:type="dcterms:W3CDTF">2022-07-16T16:09:06Z</dcterms:created>
  <dcterms:modified xsi:type="dcterms:W3CDTF">2022-07-16T16:19:32Z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2022-07-16T16:09:14Z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cca38ea2-1323-4b93-9c2c-c3137dee3202</vt:lpwstr>
  </property>
  <property fmtid="{D5CDD505-2E9C-101B-9397-08002B2CF9AE}" pid="8" name="MSIP_Label_6ff5c69e-9d09-4250-825e-b99a9d4db320_ContentBits">
    <vt:lpwstr>0</vt:lpwstr>
  </property>
</Properties>
</file>