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0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86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6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3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8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6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D013-DFA9-47D5-93A6-215BCD3D997D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BBA6-2B53-4F07-AF65-FEA84B9F0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PORTAL FOR FARMERS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45474" y="2194560"/>
            <a:ext cx="2181497" cy="129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Buyer Registration and Approval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6245" y="2194558"/>
            <a:ext cx="2181497" cy="129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 of Area to Buy Commodities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47016" y="2194558"/>
            <a:ext cx="2181497" cy="129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 offered for Selected Commodities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545041" y="2598853"/>
            <a:ext cx="1251204" cy="366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977742" y="2598853"/>
            <a:ext cx="1251204" cy="366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005251" y="4593771"/>
            <a:ext cx="2181497" cy="129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(Nearest Location to Buyer if possible)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9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INTERFACE (FARMERS)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TYPES OF INTERFACE:-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Works on smart phone(Android/Web based)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SMS to upload produce(offline)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Response via phone and SMS</a:t>
            </a:r>
            <a:r>
              <a:rPr lang="en-IN" dirty="0" smtClean="0"/>
              <a:t>(offline)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9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INTEFACE FOR BUYERS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Portal (all updates will be received sent by various farmers)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3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Integration across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SMS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BOT computing (For queries)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Analysis and Data Science(Sales and produce graphs so that the farmer can come to know where the sales are high and where the sales are low)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1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Better and faster emergency care during accidents and vehicle impact.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10" b="7764"/>
          <a:stretch/>
        </p:blipFill>
        <p:spPr>
          <a:xfrm>
            <a:off x="693317" y="1546997"/>
            <a:ext cx="11313626" cy="3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PORTAL FOR FARMERS</vt:lpstr>
      <vt:lpstr>FLOW</vt:lpstr>
      <vt:lpstr>INTERFACE (FARMERS)</vt:lpstr>
      <vt:lpstr>INTEFACE FOR BUYERS</vt:lpstr>
      <vt:lpstr>TECHNOLOGY</vt:lpstr>
      <vt:lpstr>Better and faster emergency care during accidents and vehicle impact.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FOR FARMERS</dc:title>
  <dc:creator>neil patel</dc:creator>
  <cp:lastModifiedBy>neil patel</cp:lastModifiedBy>
  <cp:revision>10</cp:revision>
  <dcterms:created xsi:type="dcterms:W3CDTF">2019-12-15T04:10:39Z</dcterms:created>
  <dcterms:modified xsi:type="dcterms:W3CDTF">2019-12-15T05:34:45Z</dcterms:modified>
</cp:coreProperties>
</file>