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2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47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6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5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0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0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3BA0-28EA-4767-8DFA-521EDFA68506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5A59C-119F-4130-A931-98E1DB58B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1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7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67" y="981350"/>
            <a:ext cx="10515600" cy="1800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classify our system into two perspectives: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61439"/>
            <a:ext cx="5157787" cy="82391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165439"/>
            <a:ext cx="5157787" cy="4156339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will be able to see a web interface where he/she needs to register themselves.</a:t>
            </a:r>
          </a:p>
          <a:p>
            <a:pPr marL="342900" indent="-342900" algn="just"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they have registered themselves, they will be provided with the form which they mandatory have to fill , it consist of all the details of the their respective infrastructure. (name, building registration Id)</a:t>
            </a:r>
          </a:p>
          <a:p>
            <a:pPr marL="342900" indent="-342900" algn="just"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client registers, they will be provided with a blank sheet where they can provide with the routes, sub-destinations and the decision points.</a:t>
            </a:r>
          </a:p>
          <a:p>
            <a:pPr marL="342900" indent="-342900" algn="just"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will be fetched by the system , which will generate QR codes and it will be positioned by the client to their respective decision points.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9512" y="1161439"/>
            <a:ext cx="5183188" cy="82391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side: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2165440"/>
            <a:ext cx="5183188" cy="368458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has to register themselves for logging in the website.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registers, they need to enter the destination and scan the nearest QR code from where they are standing.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find the building name , shop number and provide the building map to the user.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this, the list of sub-destinations will be displayed which will guide the user if they are lost.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is lost midway, they have to scan the nearest QR code again which will reposition them on the system.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on reaching the destination they can log out from the website.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SOLUTION</vt:lpstr>
      <vt:lpstr>SOLUTION  We classify our system into two perspectives: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patel</dc:creator>
  <cp:lastModifiedBy>neil patel</cp:lastModifiedBy>
  <cp:revision>11</cp:revision>
  <dcterms:created xsi:type="dcterms:W3CDTF">2020-01-12T05:02:47Z</dcterms:created>
  <dcterms:modified xsi:type="dcterms:W3CDTF">2020-01-12T05:42:24Z</dcterms:modified>
</cp:coreProperties>
</file>